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7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8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9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4" r:id="rId2"/>
    <p:sldMasterId id="2147483668" r:id="rId3"/>
    <p:sldMasterId id="2147483672" r:id="rId4"/>
    <p:sldMasterId id="2147483676" r:id="rId5"/>
    <p:sldMasterId id="2147483680" r:id="rId6"/>
    <p:sldMasterId id="2147483684" r:id="rId7"/>
    <p:sldMasterId id="2147483688" r:id="rId8"/>
    <p:sldMasterId id="2147483692" r:id="rId9"/>
    <p:sldMasterId id="2147483706" r:id="rId10"/>
  </p:sldMasterIdLst>
  <p:notesMasterIdLst>
    <p:notesMasterId r:id="rId31"/>
  </p:notesMasterIdLst>
  <p:sldIdLst>
    <p:sldId id="297" r:id="rId11"/>
    <p:sldId id="363" r:id="rId12"/>
    <p:sldId id="299" r:id="rId13"/>
    <p:sldId id="328" r:id="rId14"/>
    <p:sldId id="335" r:id="rId15"/>
    <p:sldId id="331" r:id="rId16"/>
    <p:sldId id="339" r:id="rId17"/>
    <p:sldId id="336" r:id="rId18"/>
    <p:sldId id="357" r:id="rId19"/>
    <p:sldId id="356" r:id="rId20"/>
    <p:sldId id="332" r:id="rId21"/>
    <p:sldId id="344" r:id="rId22"/>
    <p:sldId id="364" r:id="rId23"/>
    <p:sldId id="358" r:id="rId24"/>
    <p:sldId id="359" r:id="rId25"/>
    <p:sldId id="361" r:id="rId26"/>
    <p:sldId id="340" r:id="rId27"/>
    <p:sldId id="333" r:id="rId28"/>
    <p:sldId id="353" r:id="rId29"/>
    <p:sldId id="329" r:id="rId30"/>
  </p:sldIdLst>
  <p:sldSz cx="12190413" cy="6859588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E978C"/>
    <a:srgbClr val="FFBC54"/>
    <a:srgbClr val="1574FF"/>
    <a:srgbClr val="EB5145"/>
    <a:srgbClr val="FE6400"/>
    <a:srgbClr val="1983B7"/>
    <a:srgbClr val="202A36"/>
    <a:srgbClr val="673977"/>
    <a:srgbClr val="F07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5" autoAdjust="0"/>
    <p:restoredTop sz="97101" autoAdjust="0"/>
  </p:normalViewPr>
  <p:slideViewPr>
    <p:cSldViewPr snapToGrid="0" showGuides="1">
      <p:cViewPr>
        <p:scale>
          <a:sx n="73" d="100"/>
          <a:sy n="73" d="100"/>
        </p:scale>
        <p:origin x="-600" y="-336"/>
      </p:cViewPr>
      <p:guideLst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11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gs" Target="tags/tag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2018/9/14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798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3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530284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90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2922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412414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4742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944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274702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515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4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899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16382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362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50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0269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25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1" y="2130922"/>
            <a:ext cx="10361851" cy="147036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2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59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59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1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3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79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79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70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2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6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7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3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49" y="274704"/>
            <a:ext cx="2742843" cy="5852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1" y="274704"/>
            <a:ext cx="8025355" cy="5852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4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3" indent="0" algn="ctr">
              <a:buNone/>
              <a:defRPr sz="1600"/>
            </a:lvl4pPr>
            <a:lvl5pPr marL="1828617" indent="0" algn="ctr">
              <a:buNone/>
              <a:defRPr sz="1600"/>
            </a:lvl5pPr>
            <a:lvl6pPr marL="2285771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4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8868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371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453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742" y="1710134"/>
            <a:ext cx="10514231" cy="2853398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742" y="4590526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5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72760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85841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365210"/>
            <a:ext cx="10514231" cy="132587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679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679" y="2505655"/>
            <a:ext cx="5157116" cy="3685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43152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8657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2515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0313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2513" y="987654"/>
            <a:ext cx="6171397" cy="487475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54" indent="0">
              <a:buNone/>
              <a:defRPr sz="2800"/>
            </a:lvl2pPr>
            <a:lvl3pPr marL="914309" indent="0">
              <a:buNone/>
              <a:defRPr sz="2400"/>
            </a:lvl3pPr>
            <a:lvl4pPr marL="1371463" indent="0">
              <a:buNone/>
              <a:defRPr sz="2000"/>
            </a:lvl4pPr>
            <a:lvl5pPr marL="1828617" indent="0">
              <a:buNone/>
              <a:defRPr sz="2000"/>
            </a:lvl5pPr>
            <a:lvl6pPr marL="2285771" indent="0">
              <a:buNone/>
              <a:defRPr sz="2000"/>
            </a:lvl6pPr>
            <a:lvl7pPr marL="2742926" indent="0">
              <a:buNone/>
              <a:defRPr sz="2000"/>
            </a:lvl7pPr>
            <a:lvl8pPr marL="3200080" indent="0">
              <a:buNone/>
              <a:defRPr sz="2000"/>
            </a:lvl8pPr>
            <a:lvl9pPr marL="3657234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5880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1014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091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65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09622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168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932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4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1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2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/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8" y="206382"/>
            <a:ext cx="3050391" cy="547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079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738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091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091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2018/9/14 Friday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414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7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14/9/2018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3400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19"/>
            <a:ext cx="479938" cy="3048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9/14/2018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8" y="6357825"/>
            <a:ext cx="386029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组合 182"/>
          <p:cNvGrpSpPr/>
          <p:nvPr/>
        </p:nvGrpSpPr>
        <p:grpSpPr>
          <a:xfrm flipH="1" flipV="1">
            <a:off x="-1450727" y="-2537420"/>
            <a:ext cx="6338876" cy="4424464"/>
            <a:chOff x="7174614" y="4856946"/>
            <a:chExt cx="6338876" cy="4424464"/>
          </a:xfrm>
        </p:grpSpPr>
        <p:sp>
          <p:nvSpPr>
            <p:cNvPr id="184" name="任意多边形 83"/>
            <p:cNvSpPr/>
            <p:nvPr/>
          </p:nvSpPr>
          <p:spPr bwMode="auto">
            <a:xfrm rot="16377237">
              <a:off x="10311463" y="4860180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5" name="任意多边形 83"/>
            <p:cNvSpPr/>
            <p:nvPr/>
          </p:nvSpPr>
          <p:spPr bwMode="auto">
            <a:xfrm rot="16377237">
              <a:off x="7951590" y="5175010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6" name="任意多边形 83"/>
            <p:cNvSpPr/>
            <p:nvPr/>
          </p:nvSpPr>
          <p:spPr bwMode="auto">
            <a:xfrm rot="16377237">
              <a:off x="7171380" y="6079382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7" name="任意多边形 83"/>
            <p:cNvSpPr/>
            <p:nvPr/>
          </p:nvSpPr>
          <p:spPr bwMode="auto">
            <a:xfrm rot="17801937">
              <a:off x="9257697" y="4895516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104" name="TextBox 42"/>
          <p:cNvSpPr txBox="1"/>
          <p:nvPr/>
        </p:nvSpPr>
        <p:spPr>
          <a:xfrm>
            <a:off x="5968107" y="2921856"/>
            <a:ext cx="58653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spc="3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网页聊天系统</a:t>
            </a:r>
            <a:endParaRPr lang="zh-CN" altLang="zh-CN" sz="6600" b="1" spc="3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8" name="任意多边形 83"/>
          <p:cNvSpPr/>
          <p:nvPr/>
        </p:nvSpPr>
        <p:spPr bwMode="auto">
          <a:xfrm rot="16377237">
            <a:off x="2879423" y="1526154"/>
            <a:ext cx="1624201" cy="1620923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54" name="任意多边形 83"/>
          <p:cNvSpPr/>
          <p:nvPr/>
        </p:nvSpPr>
        <p:spPr bwMode="auto">
          <a:xfrm rot="16377237">
            <a:off x="3822819" y="3200912"/>
            <a:ext cx="1619923" cy="161665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42" name="任意多边形 83"/>
          <p:cNvSpPr/>
          <p:nvPr/>
        </p:nvSpPr>
        <p:spPr bwMode="auto">
          <a:xfrm rot="16377237">
            <a:off x="1561513" y="2086768"/>
            <a:ext cx="1877338" cy="1873549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39" name="任意多边形 83"/>
          <p:cNvSpPr/>
          <p:nvPr/>
        </p:nvSpPr>
        <p:spPr bwMode="auto">
          <a:xfrm rot="16377237">
            <a:off x="2508634" y="2010820"/>
            <a:ext cx="2637379" cy="263205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57" name="任意多边形 83"/>
          <p:cNvSpPr/>
          <p:nvPr/>
        </p:nvSpPr>
        <p:spPr bwMode="auto">
          <a:xfrm rot="5222763" flipH="1">
            <a:off x="4699376" y="1587515"/>
            <a:ext cx="390575" cy="389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60" name="任意多边形 83"/>
          <p:cNvSpPr/>
          <p:nvPr/>
        </p:nvSpPr>
        <p:spPr bwMode="auto">
          <a:xfrm rot="16377237">
            <a:off x="5132359" y="2014384"/>
            <a:ext cx="461589" cy="46066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89" name="任意多边形 83"/>
          <p:cNvSpPr/>
          <p:nvPr/>
        </p:nvSpPr>
        <p:spPr bwMode="auto">
          <a:xfrm rot="16377237">
            <a:off x="2196863" y="3422362"/>
            <a:ext cx="1619923" cy="161665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90" name="任意多边形 83"/>
          <p:cNvSpPr/>
          <p:nvPr/>
        </p:nvSpPr>
        <p:spPr bwMode="auto">
          <a:xfrm rot="5222763" flipH="1">
            <a:off x="2606837" y="5500724"/>
            <a:ext cx="390575" cy="389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91" name="任意多边形 83"/>
          <p:cNvSpPr/>
          <p:nvPr/>
        </p:nvSpPr>
        <p:spPr bwMode="auto">
          <a:xfrm rot="16377237">
            <a:off x="1685120" y="4985969"/>
            <a:ext cx="461589" cy="46066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2534908" y="2707637"/>
            <a:ext cx="25863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3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2018</a:t>
            </a:r>
            <a:endParaRPr lang="zh-CN" altLang="en-US" sz="73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92" name="组合 191"/>
          <p:cNvGrpSpPr/>
          <p:nvPr/>
        </p:nvGrpSpPr>
        <p:grpSpPr>
          <a:xfrm>
            <a:off x="9256860" y="2487072"/>
            <a:ext cx="1290703" cy="235751"/>
            <a:chOff x="8971447" y="2172617"/>
            <a:chExt cx="759125" cy="568897"/>
          </a:xfrm>
          <a:solidFill>
            <a:srgbClr val="00B0F0"/>
          </a:solidFill>
        </p:grpSpPr>
        <p:sp>
          <p:nvSpPr>
            <p:cNvPr id="193" name="矩形 192"/>
            <p:cNvSpPr/>
            <p:nvPr/>
          </p:nvSpPr>
          <p:spPr>
            <a:xfrm>
              <a:off x="8971447" y="2172617"/>
              <a:ext cx="238791" cy="56889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9312857" y="2172617"/>
              <a:ext cx="107228" cy="568897"/>
            </a:xfrm>
            <a:prstGeom prst="rect">
              <a:avLst/>
            </a:prstGeom>
            <a:solidFill>
              <a:srgbClr val="FE9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9522704" y="2172617"/>
              <a:ext cx="67464" cy="56889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9692788" y="2172617"/>
              <a:ext cx="37784" cy="568897"/>
            </a:xfrm>
            <a:prstGeom prst="rect">
              <a:avLst/>
            </a:prstGeom>
            <a:solidFill>
              <a:srgbClr val="FE97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7" name="TextBox 42"/>
          <p:cNvSpPr txBox="1"/>
          <p:nvPr/>
        </p:nvSpPr>
        <p:spPr>
          <a:xfrm>
            <a:off x="6017163" y="2400970"/>
            <a:ext cx="3373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Web chat system</a:t>
            </a:r>
            <a:endParaRPr lang="zh-CN" altLang="zh-CN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42"/>
          <p:cNvSpPr txBox="1"/>
          <p:nvPr/>
        </p:nvSpPr>
        <p:spPr>
          <a:xfrm>
            <a:off x="7942218" y="4419943"/>
            <a:ext cx="3500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300" dirty="0" smtClean="0">
                <a:solidFill>
                  <a:srgbClr val="FE978C"/>
                </a:solidFill>
                <a:latin typeface="微软雅黑" pitchFamily="34" charset="-122"/>
                <a:ea typeface="微软雅黑" pitchFamily="34" charset="-122"/>
              </a:rPr>
              <a:t>汇报时间：</a:t>
            </a:r>
            <a:r>
              <a:rPr lang="en-US" altLang="zh-CN" b="1" spc="300" dirty="0" smtClean="0">
                <a:solidFill>
                  <a:srgbClr val="FE978C"/>
                </a:solidFill>
                <a:latin typeface="微软雅黑" pitchFamily="34" charset="-122"/>
                <a:ea typeface="微软雅黑" pitchFamily="34" charset="-122"/>
              </a:rPr>
              <a:t>2018.9.14</a:t>
            </a:r>
            <a:endParaRPr lang="zh-CN" altLang="zh-CN" b="1" spc="300" dirty="0">
              <a:solidFill>
                <a:srgbClr val="FE978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42"/>
          <p:cNvSpPr txBox="1"/>
          <p:nvPr/>
        </p:nvSpPr>
        <p:spPr>
          <a:xfrm>
            <a:off x="8467263" y="5066552"/>
            <a:ext cx="2016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300" dirty="0" smtClean="0">
                <a:solidFill>
                  <a:srgbClr val="FE978C"/>
                </a:solidFill>
                <a:latin typeface="微软雅黑" pitchFamily="34" charset="-122"/>
                <a:ea typeface="微软雅黑" pitchFamily="34" charset="-122"/>
              </a:rPr>
              <a:t>汇报人：雷梁</a:t>
            </a:r>
            <a:endParaRPr lang="zh-CN" altLang="zh-CN" b="1" spc="300" dirty="0">
              <a:solidFill>
                <a:srgbClr val="FE978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3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325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75"/>
                            </p:stCondLst>
                            <p:childTnLst>
                              <p:par>
                                <p:cTn id="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25"/>
                            </p:stCondLst>
                            <p:childTnLst>
                              <p:par>
                                <p:cTn id="6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7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325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825"/>
                            </p:stCondLst>
                            <p:childTnLst>
                              <p:par>
                                <p:cTn id="7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9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0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950"/>
                            </p:stCondLst>
                            <p:childTnLst>
                              <p:par>
                                <p:cTn id="8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86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7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675"/>
                            </p:stCondLst>
                            <p:childTnLst>
                              <p:par>
                                <p:cTn id="9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3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4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68" grpId="0" animBg="1"/>
      <p:bldP spid="154" grpId="0" animBg="1"/>
      <p:bldP spid="142" grpId="0" animBg="1"/>
      <p:bldP spid="139" grpId="0" animBg="1"/>
      <p:bldP spid="157" grpId="0" animBg="1"/>
      <p:bldP spid="160" grpId="0" animBg="1"/>
      <p:bldP spid="189" grpId="0" animBg="1"/>
      <p:bldP spid="190" grpId="0" animBg="1"/>
      <p:bldP spid="191" grpId="0" animBg="1"/>
      <p:bldP spid="172" grpId="0"/>
      <p:bldP spid="197" grpId="0"/>
      <p:bldP spid="32" grpId="0"/>
      <p:bldP spid="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251863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项目技术和环境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4428162" y="550387"/>
              <a:ext cx="7762251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2067" y="3471501"/>
            <a:ext cx="11032651" cy="2838346"/>
            <a:chOff x="827964" y="1717426"/>
            <a:chExt cx="7704476" cy="1982114"/>
          </a:xfrm>
        </p:grpSpPr>
        <p:cxnSp>
          <p:nvCxnSpPr>
            <p:cNvPr id="10" name="直接连接符 9"/>
            <p:cNvCxnSpPr/>
            <p:nvPr/>
          </p:nvCxnSpPr>
          <p:spPr>
            <a:xfrm rot="18900000">
              <a:off x="1971641" y="2702866"/>
              <a:ext cx="75613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olid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rot="2700000" flipH="1">
              <a:off x="3207556" y="2718599"/>
              <a:ext cx="75613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olid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9"/>
            <p:cNvSpPr txBox="1">
              <a:spLocks noChangeArrowheads="1"/>
            </p:cNvSpPr>
            <p:nvPr/>
          </p:nvSpPr>
          <p:spPr bwMode="auto">
            <a:xfrm>
              <a:off x="827964" y="1717426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HTML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rot="18900000">
              <a:off x="4228104" y="2702866"/>
              <a:ext cx="756137" cy="0"/>
            </a:xfrm>
            <a:prstGeom prst="line">
              <a:avLst/>
            </a:prstGeom>
            <a:ln w="3175">
              <a:solidFill>
                <a:schemeClr val="bg2"/>
              </a:solidFill>
              <a:prstDash val="solid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9"/>
            <p:cNvSpPr txBox="1">
              <a:spLocks noChangeArrowheads="1"/>
            </p:cNvSpPr>
            <p:nvPr/>
          </p:nvSpPr>
          <p:spPr bwMode="auto">
            <a:xfrm>
              <a:off x="3276236" y="1717426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JavaScript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 rot="2700000" flipH="1">
              <a:off x="5527774" y="2718599"/>
              <a:ext cx="75613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olid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18900000">
              <a:off x="6585693" y="2746235"/>
              <a:ext cx="75613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olid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19"/>
            <p:cNvSpPr txBox="1">
              <a:spLocks noChangeArrowheads="1"/>
            </p:cNvSpPr>
            <p:nvPr/>
          </p:nvSpPr>
          <p:spPr bwMode="auto">
            <a:xfrm>
              <a:off x="5544298" y="1717426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Ajax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26" name="TextBox 19"/>
            <p:cNvSpPr txBox="1">
              <a:spLocks noChangeArrowheads="1"/>
            </p:cNvSpPr>
            <p:nvPr/>
          </p:nvSpPr>
          <p:spPr bwMode="auto">
            <a:xfrm>
              <a:off x="2087914" y="3167357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CSS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29" name="TextBox 19"/>
            <p:cNvSpPr txBox="1">
              <a:spLocks noChangeArrowheads="1"/>
            </p:cNvSpPr>
            <p:nvPr/>
          </p:nvSpPr>
          <p:spPr bwMode="auto">
            <a:xfrm>
              <a:off x="4460080" y="3167357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err="1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JQurery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sp>
          <p:nvSpPr>
            <p:cNvPr id="32" name="TextBox 19"/>
            <p:cNvSpPr txBox="1">
              <a:spLocks noChangeArrowheads="1"/>
            </p:cNvSpPr>
            <p:nvPr/>
          </p:nvSpPr>
          <p:spPr bwMode="auto">
            <a:xfrm>
              <a:off x="6768434" y="3167357"/>
              <a:ext cx="1764006" cy="366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3296" tIns="46648" rIns="93296" bIns="46648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L</a:t>
              </a: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宋体" pitchFamily="2" charset="-122"/>
                </a:rPr>
                <a:t>ayer</a:t>
              </a:r>
              <a:endParaRPr lang="zh-CN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447336" y="2971177"/>
              <a:ext cx="728363" cy="728363"/>
              <a:chOff x="1302940" y="2971177"/>
              <a:chExt cx="728363" cy="728363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1302940" y="2971177"/>
                <a:ext cx="728363" cy="72836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5" name="TextBox 19"/>
              <p:cNvSpPr txBox="1">
                <a:spLocks noChangeArrowheads="1"/>
              </p:cNvSpPr>
              <p:nvPr/>
            </p:nvSpPr>
            <p:spPr bwMode="auto">
              <a:xfrm>
                <a:off x="1371764" y="3115228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01</a:t>
                </a: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3731717" y="2971176"/>
              <a:ext cx="728363" cy="728363"/>
              <a:chOff x="3587321" y="2971176"/>
              <a:chExt cx="728363" cy="728363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3587321" y="2971176"/>
                <a:ext cx="728363" cy="72836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8" name="TextBox 19"/>
              <p:cNvSpPr txBox="1">
                <a:spLocks noChangeArrowheads="1"/>
              </p:cNvSpPr>
              <p:nvPr/>
            </p:nvSpPr>
            <p:spPr bwMode="auto">
              <a:xfrm>
                <a:off x="3635896" y="3115228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03</a:t>
                </a: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6042920" y="2971176"/>
              <a:ext cx="728363" cy="728363"/>
              <a:chOff x="5898524" y="2971176"/>
              <a:chExt cx="728363" cy="728363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5898524" y="2971176"/>
                <a:ext cx="728363" cy="72836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1" name="TextBox 19"/>
              <p:cNvSpPr txBox="1">
                <a:spLocks noChangeArrowheads="1"/>
              </p:cNvSpPr>
              <p:nvPr/>
            </p:nvSpPr>
            <p:spPr bwMode="auto">
              <a:xfrm>
                <a:off x="5979598" y="3115228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05</a:t>
                </a: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2589927" y="1829388"/>
              <a:ext cx="728363" cy="728363"/>
              <a:chOff x="2445531" y="1829388"/>
              <a:chExt cx="728363" cy="728363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2445531" y="1829388"/>
                <a:ext cx="728363" cy="728363"/>
              </a:xfrm>
              <a:prstGeom prst="ellipse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TextBox 19"/>
              <p:cNvSpPr txBox="1">
                <a:spLocks noChangeArrowheads="1"/>
              </p:cNvSpPr>
              <p:nvPr/>
            </p:nvSpPr>
            <p:spPr bwMode="auto">
              <a:xfrm>
                <a:off x="2527495" y="1980240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02</a:t>
                </a: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4873506" y="1829388"/>
              <a:ext cx="728363" cy="728363"/>
              <a:chOff x="4729110" y="1829388"/>
              <a:chExt cx="728363" cy="728363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4729110" y="1829388"/>
                <a:ext cx="728363" cy="728363"/>
              </a:xfrm>
              <a:prstGeom prst="ellipse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TextBox 19"/>
              <p:cNvSpPr txBox="1">
                <a:spLocks noChangeArrowheads="1"/>
              </p:cNvSpPr>
              <p:nvPr/>
            </p:nvSpPr>
            <p:spPr bwMode="auto">
              <a:xfrm>
                <a:off x="4833688" y="1980240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04</a:t>
                </a: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7184709" y="1829388"/>
              <a:ext cx="728363" cy="728363"/>
              <a:chOff x="7040313" y="1829388"/>
              <a:chExt cx="728363" cy="728363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7040313" y="1829388"/>
                <a:ext cx="728363" cy="728363"/>
              </a:xfrm>
              <a:prstGeom prst="ellipse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TextBox 19"/>
              <p:cNvSpPr txBox="1">
                <a:spLocks noChangeArrowheads="1"/>
              </p:cNvSpPr>
              <p:nvPr/>
            </p:nvSpPr>
            <p:spPr bwMode="auto">
              <a:xfrm>
                <a:off x="7143469" y="1980240"/>
                <a:ext cx="566214" cy="45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96" tIns="46648" rIns="93296" bIns="46648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宋体" pitchFamily="2" charset="-122"/>
                  </a:rPr>
                  <a:t>06</a:t>
                </a:r>
              </a:p>
            </p:txBody>
          </p:sp>
        </p:grpSp>
      </p:grpSp>
      <p:sp>
        <p:nvSpPr>
          <p:cNvPr id="53" name="TextBox 52"/>
          <p:cNvSpPr txBox="1"/>
          <p:nvPr/>
        </p:nvSpPr>
        <p:spPr>
          <a:xfrm>
            <a:off x="677336" y="131577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运行环境：</a:t>
            </a:r>
            <a:endParaRPr lang="zh-CN" altLang="en-US" sz="36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110116" y="1408109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E978C"/>
                </a:solidFill>
                <a:latin typeface="微软雅黑" pitchFamily="34" charset="-122"/>
                <a:ea typeface="微软雅黑" pitchFamily="34" charset="-122"/>
              </a:rPr>
              <a:t>运行在任何一台电脑中的浏览器</a:t>
            </a:r>
            <a:endParaRPr lang="zh-CN" altLang="en-US" sz="2400" dirty="0">
              <a:solidFill>
                <a:srgbClr val="FE978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77336" y="248708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使用技术：</a:t>
            </a:r>
            <a:endParaRPr lang="zh-CN" altLang="en-US" sz="36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7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83"/>
          <p:cNvSpPr/>
          <p:nvPr/>
        </p:nvSpPr>
        <p:spPr bwMode="auto">
          <a:xfrm rot="16377237">
            <a:off x="5502506" y="985759"/>
            <a:ext cx="1007498" cy="100546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7" name="任意多边形 83"/>
          <p:cNvSpPr/>
          <p:nvPr/>
        </p:nvSpPr>
        <p:spPr bwMode="auto">
          <a:xfrm rot="16377237">
            <a:off x="6445090" y="265970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8" name="任意多边形 83"/>
          <p:cNvSpPr/>
          <p:nvPr/>
        </p:nvSpPr>
        <p:spPr bwMode="auto">
          <a:xfrm rot="16377237">
            <a:off x="4232652" y="1594334"/>
            <a:ext cx="1164522" cy="116217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9" name="任意多边形 83"/>
          <p:cNvSpPr/>
          <p:nvPr/>
        </p:nvSpPr>
        <p:spPr bwMode="auto">
          <a:xfrm rot="16377237">
            <a:off x="5324067" y="1662388"/>
            <a:ext cx="1635976" cy="163267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0" name="任意多边形 83"/>
          <p:cNvSpPr/>
          <p:nvPr/>
        </p:nvSpPr>
        <p:spPr bwMode="auto">
          <a:xfrm rot="5222763" flipH="1">
            <a:off x="7104582" y="1037585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1" name="任意多边形 83"/>
          <p:cNvSpPr/>
          <p:nvPr/>
        </p:nvSpPr>
        <p:spPr bwMode="auto">
          <a:xfrm rot="16377237">
            <a:off x="7359596" y="1476881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2" name="任意多边形 83"/>
          <p:cNvSpPr/>
          <p:nvPr/>
        </p:nvSpPr>
        <p:spPr bwMode="auto">
          <a:xfrm rot="16377237">
            <a:off x="4819134" y="288115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3" name="任意多边形 83"/>
          <p:cNvSpPr/>
          <p:nvPr/>
        </p:nvSpPr>
        <p:spPr bwMode="auto">
          <a:xfrm rot="5222763" flipH="1">
            <a:off x="4601899" y="3789267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4" name="任意多边形 83"/>
          <p:cNvSpPr/>
          <p:nvPr/>
        </p:nvSpPr>
        <p:spPr bwMode="auto">
          <a:xfrm rot="16377237">
            <a:off x="4061429" y="3317445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0648" y="1838581"/>
            <a:ext cx="1604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endParaRPr lang="zh-CN" altLang="en-US" sz="72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69"/>
          <p:cNvSpPr>
            <a:spLocks noChangeArrowheads="1"/>
          </p:cNvSpPr>
          <p:nvPr/>
        </p:nvSpPr>
        <p:spPr bwMode="auto">
          <a:xfrm>
            <a:off x="3520536" y="4267555"/>
            <a:ext cx="51370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>
              <a:buFont typeface="Arial" charset="0"/>
              <a:buNone/>
            </a:pPr>
            <a:r>
              <a:rPr lang="zh-CN" altLang="en-US" sz="48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项目展示</a:t>
            </a:r>
            <a:endParaRPr lang="en-US" altLang="zh-CN" sz="48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7" name="矩形 70"/>
          <p:cNvSpPr>
            <a:spLocks noChangeArrowheads="1"/>
          </p:cNvSpPr>
          <p:nvPr/>
        </p:nvSpPr>
        <p:spPr bwMode="auto">
          <a:xfrm>
            <a:off x="1303862" y="5163502"/>
            <a:ext cx="95704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在此处添加文字，在此处添加文字，在此处添加文字在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此处添加文字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2355933" y="4840452"/>
            <a:ext cx="1456264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319033" y="4840452"/>
            <a:ext cx="1379619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74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5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8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300"/>
                            </p:stCondLst>
                            <p:childTnLst>
                              <p:par>
                                <p:cTn id="7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18494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流程图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4" cy="53182"/>
            <a:chOff x="0" y="542924"/>
            <a:chExt cx="12190414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252652" y="550387"/>
              <a:ext cx="8937762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115" y="992906"/>
            <a:ext cx="5019048" cy="5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7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18494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流程图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4" cy="53182"/>
            <a:chOff x="0" y="542924"/>
            <a:chExt cx="12190414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148149" y="550387"/>
              <a:ext cx="9042265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57" y="992907"/>
            <a:ext cx="10058400" cy="570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8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51836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页面展示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4" cy="53182"/>
            <a:chOff x="0" y="542924"/>
            <a:chExt cx="12190414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474720" y="550387"/>
              <a:ext cx="8715694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42" name="图片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136" y="1523186"/>
            <a:ext cx="10058400" cy="471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0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51836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页面展示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4" cy="53182"/>
            <a:chOff x="0" y="542924"/>
            <a:chExt cx="12190414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474720" y="550387"/>
              <a:ext cx="8715694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92" y="1421195"/>
            <a:ext cx="10058400" cy="471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4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51836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页面展示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4" cy="53182"/>
            <a:chOff x="0" y="542924"/>
            <a:chExt cx="12190414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474720" y="550387"/>
              <a:ext cx="8715694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281" y="1235804"/>
            <a:ext cx="10058400" cy="471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4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51836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遇到困难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526032" y="550387"/>
              <a:ext cx="8664381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70276" y="1931654"/>
            <a:ext cx="10750177" cy="3988479"/>
            <a:chOff x="433607" y="1288059"/>
            <a:chExt cx="8330187" cy="3090626"/>
          </a:xfrm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2567935" y="1288059"/>
              <a:ext cx="1928394" cy="3090626"/>
            </a:xfrm>
            <a:custGeom>
              <a:avLst/>
              <a:gdLst>
                <a:gd name="T0" fmla="*/ 125 w 3148"/>
                <a:gd name="T1" fmla="*/ 0 h 5005"/>
                <a:gd name="T2" fmla="*/ 3023 w 3148"/>
                <a:gd name="T3" fmla="*/ 0 h 5005"/>
                <a:gd name="T4" fmla="*/ 3148 w 3148"/>
                <a:gd name="T5" fmla="*/ 125 h 5005"/>
                <a:gd name="T6" fmla="*/ 3148 w 3148"/>
                <a:gd name="T7" fmla="*/ 4880 h 5005"/>
                <a:gd name="T8" fmla="*/ 3023 w 3148"/>
                <a:gd name="T9" fmla="*/ 5005 h 5005"/>
                <a:gd name="T10" fmla="*/ 125 w 3148"/>
                <a:gd name="T11" fmla="*/ 5005 h 5005"/>
                <a:gd name="T12" fmla="*/ 0 w 3148"/>
                <a:gd name="T13" fmla="*/ 4880 h 5005"/>
                <a:gd name="T14" fmla="*/ 0 w 3148"/>
                <a:gd name="T15" fmla="*/ 125 h 5005"/>
                <a:gd name="T16" fmla="*/ 125 w 3148"/>
                <a:gd name="T17" fmla="*/ 0 h 5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8" h="5005">
                  <a:moveTo>
                    <a:pt x="125" y="0"/>
                  </a:moveTo>
                  <a:lnTo>
                    <a:pt x="3023" y="0"/>
                  </a:lnTo>
                  <a:cubicBezTo>
                    <a:pt x="3092" y="0"/>
                    <a:pt x="3148" y="56"/>
                    <a:pt x="3148" y="125"/>
                  </a:cubicBezTo>
                  <a:lnTo>
                    <a:pt x="3148" y="4880"/>
                  </a:lnTo>
                  <a:cubicBezTo>
                    <a:pt x="3148" y="4949"/>
                    <a:pt x="3092" y="5005"/>
                    <a:pt x="3023" y="5005"/>
                  </a:cubicBezTo>
                  <a:lnTo>
                    <a:pt x="125" y="5005"/>
                  </a:lnTo>
                  <a:cubicBezTo>
                    <a:pt x="56" y="5005"/>
                    <a:pt x="0" y="4949"/>
                    <a:pt x="0" y="4880"/>
                  </a:cubicBezTo>
                  <a:lnTo>
                    <a:pt x="0" y="125"/>
                  </a:lnTo>
                  <a:cubicBezTo>
                    <a:pt x="0" y="56"/>
                    <a:pt x="56" y="0"/>
                    <a:pt x="125" y="0"/>
                  </a:cubicBezTo>
                  <a:close/>
                </a:path>
              </a:pathLst>
            </a:custGeom>
            <a:solidFill>
              <a:srgbClr val="FE978C"/>
            </a:solidFill>
            <a:ln w="10" cap="flat">
              <a:solidFill>
                <a:srgbClr val="FFFFFF">
                  <a:lumMod val="85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>
              <a:off x="433607" y="1288059"/>
              <a:ext cx="1929585" cy="3090626"/>
            </a:xfrm>
            <a:custGeom>
              <a:avLst/>
              <a:gdLst>
                <a:gd name="T0" fmla="*/ 125 w 3149"/>
                <a:gd name="T1" fmla="*/ 0 h 5005"/>
                <a:gd name="T2" fmla="*/ 3024 w 3149"/>
                <a:gd name="T3" fmla="*/ 0 h 5005"/>
                <a:gd name="T4" fmla="*/ 3149 w 3149"/>
                <a:gd name="T5" fmla="*/ 125 h 5005"/>
                <a:gd name="T6" fmla="*/ 3149 w 3149"/>
                <a:gd name="T7" fmla="*/ 4880 h 5005"/>
                <a:gd name="T8" fmla="*/ 3024 w 3149"/>
                <a:gd name="T9" fmla="*/ 5005 h 5005"/>
                <a:gd name="T10" fmla="*/ 125 w 3149"/>
                <a:gd name="T11" fmla="*/ 5005 h 5005"/>
                <a:gd name="T12" fmla="*/ 0 w 3149"/>
                <a:gd name="T13" fmla="*/ 4880 h 5005"/>
                <a:gd name="T14" fmla="*/ 0 w 3149"/>
                <a:gd name="T15" fmla="*/ 125 h 5005"/>
                <a:gd name="T16" fmla="*/ 125 w 3149"/>
                <a:gd name="T17" fmla="*/ 0 h 5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9" h="5005">
                  <a:moveTo>
                    <a:pt x="125" y="0"/>
                  </a:moveTo>
                  <a:lnTo>
                    <a:pt x="3024" y="0"/>
                  </a:lnTo>
                  <a:cubicBezTo>
                    <a:pt x="3092" y="0"/>
                    <a:pt x="3149" y="56"/>
                    <a:pt x="3149" y="125"/>
                  </a:cubicBezTo>
                  <a:lnTo>
                    <a:pt x="3149" y="4880"/>
                  </a:lnTo>
                  <a:cubicBezTo>
                    <a:pt x="3149" y="4949"/>
                    <a:pt x="3092" y="5005"/>
                    <a:pt x="3024" y="5005"/>
                  </a:cubicBezTo>
                  <a:lnTo>
                    <a:pt x="125" y="5005"/>
                  </a:lnTo>
                  <a:cubicBezTo>
                    <a:pt x="56" y="5005"/>
                    <a:pt x="0" y="4949"/>
                    <a:pt x="0" y="4880"/>
                  </a:cubicBezTo>
                  <a:lnTo>
                    <a:pt x="0" y="125"/>
                  </a:lnTo>
                  <a:cubicBezTo>
                    <a:pt x="0" y="56"/>
                    <a:pt x="56" y="0"/>
                    <a:pt x="125" y="0"/>
                  </a:cubicBezTo>
                  <a:close/>
                </a:path>
              </a:pathLst>
            </a:custGeom>
            <a:solidFill>
              <a:srgbClr val="00B0F0"/>
            </a:solidFill>
            <a:ln w="10" cap="flat">
              <a:solidFill>
                <a:srgbClr val="FFFFFF">
                  <a:lumMod val="85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6835400" y="1288059"/>
              <a:ext cx="1928394" cy="3090626"/>
            </a:xfrm>
            <a:custGeom>
              <a:avLst/>
              <a:gdLst>
                <a:gd name="T0" fmla="*/ 125 w 3148"/>
                <a:gd name="T1" fmla="*/ 0 h 5005"/>
                <a:gd name="T2" fmla="*/ 3023 w 3148"/>
                <a:gd name="T3" fmla="*/ 0 h 5005"/>
                <a:gd name="T4" fmla="*/ 3148 w 3148"/>
                <a:gd name="T5" fmla="*/ 125 h 5005"/>
                <a:gd name="T6" fmla="*/ 3148 w 3148"/>
                <a:gd name="T7" fmla="*/ 4880 h 5005"/>
                <a:gd name="T8" fmla="*/ 3023 w 3148"/>
                <a:gd name="T9" fmla="*/ 5005 h 5005"/>
                <a:gd name="T10" fmla="*/ 125 w 3148"/>
                <a:gd name="T11" fmla="*/ 5005 h 5005"/>
                <a:gd name="T12" fmla="*/ 0 w 3148"/>
                <a:gd name="T13" fmla="*/ 4880 h 5005"/>
                <a:gd name="T14" fmla="*/ 0 w 3148"/>
                <a:gd name="T15" fmla="*/ 125 h 5005"/>
                <a:gd name="T16" fmla="*/ 125 w 3148"/>
                <a:gd name="T17" fmla="*/ 0 h 5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8" h="5005">
                  <a:moveTo>
                    <a:pt x="125" y="0"/>
                  </a:moveTo>
                  <a:lnTo>
                    <a:pt x="3023" y="0"/>
                  </a:lnTo>
                  <a:cubicBezTo>
                    <a:pt x="3092" y="0"/>
                    <a:pt x="3148" y="56"/>
                    <a:pt x="3148" y="125"/>
                  </a:cubicBezTo>
                  <a:lnTo>
                    <a:pt x="3148" y="4880"/>
                  </a:lnTo>
                  <a:cubicBezTo>
                    <a:pt x="3148" y="4949"/>
                    <a:pt x="3092" y="5005"/>
                    <a:pt x="3023" y="5005"/>
                  </a:cubicBezTo>
                  <a:lnTo>
                    <a:pt x="125" y="5005"/>
                  </a:lnTo>
                  <a:cubicBezTo>
                    <a:pt x="56" y="5005"/>
                    <a:pt x="0" y="4949"/>
                    <a:pt x="0" y="4880"/>
                  </a:cubicBezTo>
                  <a:lnTo>
                    <a:pt x="0" y="125"/>
                  </a:lnTo>
                  <a:cubicBezTo>
                    <a:pt x="0" y="56"/>
                    <a:pt x="56" y="0"/>
                    <a:pt x="125" y="0"/>
                  </a:cubicBezTo>
                  <a:close/>
                </a:path>
              </a:pathLst>
            </a:custGeom>
            <a:solidFill>
              <a:srgbClr val="FE978C"/>
            </a:solidFill>
            <a:ln w="10" cap="flat">
              <a:solidFill>
                <a:srgbClr val="FFFFFF">
                  <a:lumMod val="85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4702263" y="1288059"/>
              <a:ext cx="1927204" cy="3090626"/>
            </a:xfrm>
            <a:custGeom>
              <a:avLst/>
              <a:gdLst>
                <a:gd name="T0" fmla="*/ 125 w 3148"/>
                <a:gd name="T1" fmla="*/ 0 h 5005"/>
                <a:gd name="T2" fmla="*/ 3023 w 3148"/>
                <a:gd name="T3" fmla="*/ 0 h 5005"/>
                <a:gd name="T4" fmla="*/ 3148 w 3148"/>
                <a:gd name="T5" fmla="*/ 125 h 5005"/>
                <a:gd name="T6" fmla="*/ 3148 w 3148"/>
                <a:gd name="T7" fmla="*/ 4880 h 5005"/>
                <a:gd name="T8" fmla="*/ 3023 w 3148"/>
                <a:gd name="T9" fmla="*/ 5005 h 5005"/>
                <a:gd name="T10" fmla="*/ 125 w 3148"/>
                <a:gd name="T11" fmla="*/ 5005 h 5005"/>
                <a:gd name="T12" fmla="*/ 0 w 3148"/>
                <a:gd name="T13" fmla="*/ 4880 h 5005"/>
                <a:gd name="T14" fmla="*/ 0 w 3148"/>
                <a:gd name="T15" fmla="*/ 125 h 5005"/>
                <a:gd name="T16" fmla="*/ 125 w 3148"/>
                <a:gd name="T17" fmla="*/ 0 h 5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8" h="5005">
                  <a:moveTo>
                    <a:pt x="125" y="0"/>
                  </a:moveTo>
                  <a:lnTo>
                    <a:pt x="3023" y="0"/>
                  </a:lnTo>
                  <a:cubicBezTo>
                    <a:pt x="3092" y="0"/>
                    <a:pt x="3148" y="56"/>
                    <a:pt x="3148" y="125"/>
                  </a:cubicBezTo>
                  <a:lnTo>
                    <a:pt x="3148" y="4880"/>
                  </a:lnTo>
                  <a:cubicBezTo>
                    <a:pt x="3148" y="4949"/>
                    <a:pt x="3092" y="5005"/>
                    <a:pt x="3023" y="5005"/>
                  </a:cubicBezTo>
                  <a:lnTo>
                    <a:pt x="125" y="5005"/>
                  </a:lnTo>
                  <a:cubicBezTo>
                    <a:pt x="56" y="5005"/>
                    <a:pt x="0" y="4949"/>
                    <a:pt x="0" y="4880"/>
                  </a:cubicBezTo>
                  <a:lnTo>
                    <a:pt x="0" y="125"/>
                  </a:lnTo>
                  <a:cubicBezTo>
                    <a:pt x="0" y="56"/>
                    <a:pt x="56" y="0"/>
                    <a:pt x="125" y="0"/>
                  </a:cubicBezTo>
                  <a:close/>
                </a:path>
              </a:pathLst>
            </a:custGeom>
            <a:solidFill>
              <a:srgbClr val="00B0F0"/>
            </a:solidFill>
            <a:ln w="10" cap="flat">
              <a:solidFill>
                <a:srgbClr val="FFFFFF">
                  <a:lumMod val="85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2239394" y="2495723"/>
              <a:ext cx="473766" cy="477587"/>
              <a:chOff x="3041651" y="3326606"/>
              <a:chExt cx="631825" cy="636587"/>
            </a:xfrm>
          </p:grpSpPr>
          <p:sp>
            <p:nvSpPr>
              <p:cNvPr id="15" name="Oval 9"/>
              <p:cNvSpPr>
                <a:spLocks noChangeArrowheads="1"/>
              </p:cNvSpPr>
              <p:nvPr/>
            </p:nvSpPr>
            <p:spPr bwMode="auto">
              <a:xfrm>
                <a:off x="3041651" y="3326606"/>
                <a:ext cx="631825" cy="636587"/>
              </a:xfrm>
              <a:prstGeom prst="ellipse">
                <a:avLst/>
              </a:prstGeom>
              <a:solidFill>
                <a:srgbClr val="FE978C"/>
              </a:solidFill>
              <a:ln>
                <a:solidFill>
                  <a:srgbClr val="FFFFFF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3378201" y="3469479"/>
                <a:ext cx="206375" cy="342901"/>
              </a:xfrm>
              <a:custGeom>
                <a:avLst/>
                <a:gdLst>
                  <a:gd name="T0" fmla="*/ 216 w 252"/>
                  <a:gd name="T1" fmla="*/ 252 h 418"/>
                  <a:gd name="T2" fmla="*/ 136 w 252"/>
                  <a:gd name="T3" fmla="*/ 321 h 418"/>
                  <a:gd name="T4" fmla="*/ 58 w 252"/>
                  <a:gd name="T5" fmla="*/ 388 h 418"/>
                  <a:gd name="T6" fmla="*/ 0 w 252"/>
                  <a:gd name="T7" fmla="*/ 350 h 418"/>
                  <a:gd name="T8" fmla="*/ 34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4 w 252"/>
                  <a:gd name="T15" fmla="*/ 88 h 418"/>
                  <a:gd name="T16" fmla="*/ 0 w 252"/>
                  <a:gd name="T17" fmla="*/ 58 h 418"/>
                  <a:gd name="T18" fmla="*/ 55 w 252"/>
                  <a:gd name="T19" fmla="*/ 19 h 418"/>
                  <a:gd name="T20" fmla="*/ 136 w 252"/>
                  <a:gd name="T21" fmla="*/ 88 h 418"/>
                  <a:gd name="T22" fmla="*/ 213 w 252"/>
                  <a:gd name="T23" fmla="*/ 154 h 418"/>
                  <a:gd name="T24" fmla="*/ 216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6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8" y="388"/>
                    </a:cubicBezTo>
                    <a:cubicBezTo>
                      <a:pt x="21" y="418"/>
                      <a:pt x="5" y="397"/>
                      <a:pt x="0" y="350"/>
                    </a:cubicBezTo>
                    <a:lnTo>
                      <a:pt x="34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4" y="88"/>
                    </a:cubicBezTo>
                    <a:lnTo>
                      <a:pt x="0" y="58"/>
                    </a:lnTo>
                    <a:cubicBezTo>
                      <a:pt x="4" y="4"/>
                      <a:pt x="25" y="0"/>
                      <a:pt x="55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3" y="154"/>
                    </a:cubicBezTo>
                    <a:cubicBezTo>
                      <a:pt x="252" y="189"/>
                      <a:pt x="244" y="221"/>
                      <a:pt x="216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3182938" y="3469481"/>
                <a:ext cx="206375" cy="342900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0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9" y="388"/>
                    </a:cubicBezTo>
                    <a:cubicBezTo>
                      <a:pt x="21" y="418"/>
                      <a:pt x="6" y="397"/>
                      <a:pt x="0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4358246" y="2495724"/>
              <a:ext cx="474957" cy="477587"/>
              <a:chOff x="5867401" y="3326606"/>
              <a:chExt cx="633413" cy="636587"/>
            </a:xfrm>
          </p:grpSpPr>
          <p:sp>
            <p:nvSpPr>
              <p:cNvPr id="19" name="Oval 12"/>
              <p:cNvSpPr>
                <a:spLocks noChangeArrowheads="1"/>
              </p:cNvSpPr>
              <p:nvPr/>
            </p:nvSpPr>
            <p:spPr bwMode="auto">
              <a:xfrm>
                <a:off x="5867401" y="3326606"/>
                <a:ext cx="633413" cy="636587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FFFFFF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13"/>
              <p:cNvSpPr>
                <a:spLocks/>
              </p:cNvSpPr>
              <p:nvPr/>
            </p:nvSpPr>
            <p:spPr bwMode="auto">
              <a:xfrm>
                <a:off x="6205539" y="3469481"/>
                <a:ext cx="206375" cy="342900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0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9" y="388"/>
                    </a:cubicBezTo>
                    <a:cubicBezTo>
                      <a:pt x="21" y="418"/>
                      <a:pt x="6" y="397"/>
                      <a:pt x="0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14"/>
              <p:cNvSpPr>
                <a:spLocks/>
              </p:cNvSpPr>
              <p:nvPr/>
            </p:nvSpPr>
            <p:spPr bwMode="auto">
              <a:xfrm>
                <a:off x="6010276" y="3469479"/>
                <a:ext cx="206375" cy="342901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1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1" y="343"/>
                      <a:pt x="85" y="365"/>
                      <a:pt x="59" y="388"/>
                    </a:cubicBezTo>
                    <a:cubicBezTo>
                      <a:pt x="22" y="418"/>
                      <a:pt x="6" y="397"/>
                      <a:pt x="1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1" y="189"/>
                      <a:pt x="112" y="154"/>
                    </a:cubicBezTo>
                    <a:cubicBezTo>
                      <a:pt x="86" y="132"/>
                      <a:pt x="61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503288" y="2495723"/>
              <a:ext cx="474957" cy="477587"/>
              <a:chOff x="8728077" y="3326604"/>
              <a:chExt cx="633413" cy="636587"/>
            </a:xfrm>
          </p:grpSpPr>
          <p:sp>
            <p:nvSpPr>
              <p:cNvPr id="23" name="Oval 15"/>
              <p:cNvSpPr>
                <a:spLocks noChangeArrowheads="1"/>
              </p:cNvSpPr>
              <p:nvPr/>
            </p:nvSpPr>
            <p:spPr bwMode="auto">
              <a:xfrm>
                <a:off x="8728077" y="3326604"/>
                <a:ext cx="633413" cy="636587"/>
              </a:xfrm>
              <a:prstGeom prst="ellipse">
                <a:avLst/>
              </a:prstGeom>
              <a:solidFill>
                <a:srgbClr val="FE978C"/>
              </a:solidFill>
              <a:ln>
                <a:solidFill>
                  <a:srgbClr val="FFFFFF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16"/>
              <p:cNvSpPr>
                <a:spLocks/>
              </p:cNvSpPr>
              <p:nvPr/>
            </p:nvSpPr>
            <p:spPr bwMode="auto">
              <a:xfrm>
                <a:off x="9066214" y="3469480"/>
                <a:ext cx="206375" cy="342900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0 w 252"/>
                  <a:gd name="T7" fmla="*/ 350 h 418"/>
                  <a:gd name="T8" fmla="*/ 34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4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3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9" y="388"/>
                    </a:cubicBezTo>
                    <a:cubicBezTo>
                      <a:pt x="21" y="418"/>
                      <a:pt x="6" y="397"/>
                      <a:pt x="0" y="350"/>
                    </a:cubicBezTo>
                    <a:lnTo>
                      <a:pt x="34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4" y="88"/>
                    </a:cubicBezTo>
                    <a:lnTo>
                      <a:pt x="0" y="58"/>
                    </a:lnTo>
                    <a:cubicBezTo>
                      <a:pt x="4" y="4"/>
                      <a:pt x="25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3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17"/>
              <p:cNvSpPr>
                <a:spLocks/>
              </p:cNvSpPr>
              <p:nvPr/>
            </p:nvSpPr>
            <p:spPr bwMode="auto">
              <a:xfrm>
                <a:off x="8870951" y="3469480"/>
                <a:ext cx="206375" cy="342901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1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5" y="365"/>
                      <a:pt x="59" y="388"/>
                    </a:cubicBezTo>
                    <a:cubicBezTo>
                      <a:pt x="21" y="418"/>
                      <a:pt x="6" y="397"/>
                      <a:pt x="1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1" y="189"/>
                      <a:pt x="112" y="154"/>
                    </a:cubicBezTo>
                    <a:cubicBezTo>
                      <a:pt x="86" y="132"/>
                      <a:pt x="60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049027" y="1454798"/>
              <a:ext cx="697555" cy="703877"/>
              <a:chOff x="1454151" y="1939131"/>
              <a:chExt cx="930275" cy="938213"/>
            </a:xfrm>
          </p:grpSpPr>
          <p:sp>
            <p:nvSpPr>
              <p:cNvPr id="27" name="Oval 18"/>
              <p:cNvSpPr>
                <a:spLocks noChangeArrowheads="1"/>
              </p:cNvSpPr>
              <p:nvPr/>
            </p:nvSpPr>
            <p:spPr bwMode="auto">
              <a:xfrm>
                <a:off x="1454151" y="1939131"/>
                <a:ext cx="930275" cy="9382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586504" y="2115848"/>
                <a:ext cx="714307" cy="603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/>
                    <a:ea typeface="微软雅黑"/>
                  </a:rPr>
                  <a:t>01</a:t>
                </a:r>
                <a:endPara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605468" y="2413710"/>
              <a:ext cx="1567209" cy="626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71" tIns="34285" rIns="68571" bIns="34285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kern="0" dirty="0" smtClean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如何让滚动条随着添加内容一起滚动？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734057" y="2413710"/>
              <a:ext cx="1567209" cy="626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71" tIns="34285" rIns="68571" bIns="34285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如何让消息提示不随好友列表刷新而消失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893075" y="2413710"/>
              <a:ext cx="1588041" cy="5923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71" tIns="34285" rIns="68571" bIns="34285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如何不重复地创建对话聊天框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？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073103" y="2413710"/>
              <a:ext cx="1567209" cy="626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71" tIns="34285" rIns="68571" bIns="34285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如何对包含某一属性的选择器进行操作？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3183354" y="1454798"/>
              <a:ext cx="697555" cy="703877"/>
              <a:chOff x="4300538" y="1939131"/>
              <a:chExt cx="930275" cy="938213"/>
            </a:xfrm>
          </p:grpSpPr>
          <p:sp>
            <p:nvSpPr>
              <p:cNvPr id="34" name="Oval 19"/>
              <p:cNvSpPr>
                <a:spLocks noChangeArrowheads="1"/>
              </p:cNvSpPr>
              <p:nvPr/>
            </p:nvSpPr>
            <p:spPr bwMode="auto">
              <a:xfrm>
                <a:off x="4300538" y="1939131"/>
                <a:ext cx="930275" cy="9382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4425238" y="2115848"/>
                <a:ext cx="714307" cy="603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/>
                    <a:ea typeface="微软雅黑"/>
                  </a:rPr>
                  <a:t>02</a:t>
                </a:r>
                <a:endPara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5316492" y="1454798"/>
              <a:ext cx="698746" cy="703877"/>
              <a:chOff x="7145339" y="1939131"/>
              <a:chExt cx="931863" cy="938213"/>
            </a:xfrm>
          </p:grpSpPr>
          <p:sp>
            <p:nvSpPr>
              <p:cNvPr id="37" name="Oval 20"/>
              <p:cNvSpPr>
                <a:spLocks noChangeArrowheads="1"/>
              </p:cNvSpPr>
              <p:nvPr/>
            </p:nvSpPr>
            <p:spPr bwMode="auto">
              <a:xfrm>
                <a:off x="7145339" y="1939131"/>
                <a:ext cx="931863" cy="9382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7263971" y="2115848"/>
                <a:ext cx="714307" cy="603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/>
                    <a:ea typeface="微软雅黑"/>
                  </a:rPr>
                  <a:t>03</a:t>
                </a:r>
                <a:endPara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7450819" y="1454798"/>
              <a:ext cx="698746" cy="703877"/>
              <a:chOff x="9991726" y="1939131"/>
              <a:chExt cx="931863" cy="938213"/>
            </a:xfrm>
          </p:grpSpPr>
          <p:sp>
            <p:nvSpPr>
              <p:cNvPr id="40" name="Oval 21"/>
              <p:cNvSpPr>
                <a:spLocks noChangeArrowheads="1"/>
              </p:cNvSpPr>
              <p:nvPr/>
            </p:nvSpPr>
            <p:spPr bwMode="auto">
              <a:xfrm>
                <a:off x="9991726" y="1939131"/>
                <a:ext cx="931863" cy="93821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0130003" y="2115848"/>
                <a:ext cx="714307" cy="6039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/>
                    <a:ea typeface="微软雅黑"/>
                  </a:rPr>
                  <a:t>04</a:t>
                </a:r>
                <a:endParaRPr kumimoji="0" lang="zh-CN" altLang="en-US" sz="3200" b="1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endParaRPr>
              </a:p>
            </p:txBody>
          </p:sp>
        </p:grpSp>
      </p:grpSp>
      <p:sp>
        <p:nvSpPr>
          <p:cNvPr id="43" name="矩形 42"/>
          <p:cNvSpPr/>
          <p:nvPr/>
        </p:nvSpPr>
        <p:spPr>
          <a:xfrm>
            <a:off x="762000" y="4430323"/>
            <a:ext cx="2375378" cy="1177235"/>
          </a:xfrm>
          <a:prstGeom prst="rect">
            <a:avLst/>
          </a:prstGeom>
          <a:noFill/>
          <a:ln>
            <a:noFill/>
          </a:ln>
        </p:spPr>
        <p:txBody>
          <a:bodyPr wrap="square" lIns="68571" tIns="34285" rIns="68571" bIns="34285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CN" sz="1600" kern="0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DOM</a:t>
            </a:r>
            <a:r>
              <a:rPr lang="zh-CN" altLang="en-US" sz="1600" kern="0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变动事件：</a:t>
            </a:r>
            <a:endParaRPr lang="en-US" altLang="zh-CN" sz="1600" kern="0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kern="0" dirty="0" err="1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DOMSubtreeModified</a:t>
            </a:r>
            <a:endParaRPr lang="en-US" altLang="zh-CN" sz="1600" kern="0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DOMNodeInserted</a:t>
            </a:r>
            <a:endParaRPr kumimoji="0" lang="zh-CN" altLang="en-US" sz="16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639025" y="4430323"/>
            <a:ext cx="2022497" cy="807903"/>
          </a:xfrm>
          <a:prstGeom prst="rect">
            <a:avLst/>
          </a:prstGeom>
          <a:noFill/>
          <a:ln>
            <a:noFill/>
          </a:ln>
        </p:spPr>
        <p:txBody>
          <a:bodyPr wrap="square" lIns="68571" tIns="34285" rIns="68571" bIns="34285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在获取好友列表接口判断提示是否存在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442027" y="4430323"/>
            <a:ext cx="2022497" cy="1177235"/>
          </a:xfrm>
          <a:prstGeom prst="rect">
            <a:avLst/>
          </a:prstGeom>
          <a:noFill/>
          <a:ln>
            <a:noFill/>
          </a:ln>
        </p:spPr>
        <p:txBody>
          <a:bodyPr wrap="square" lIns="68571" tIns="34285" rIns="68571" bIns="34285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定义数组保存</a:t>
            </a:r>
            <a:r>
              <a:rPr kumimoji="0" lang="en-US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id,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判断当前</a:t>
            </a:r>
            <a:r>
              <a:rPr kumimoji="0" lang="en-US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id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是否存在数组中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9238601" y="4430322"/>
            <a:ext cx="2022497" cy="438572"/>
          </a:xfrm>
          <a:prstGeom prst="rect">
            <a:avLst/>
          </a:prstGeom>
          <a:noFill/>
          <a:ln>
            <a:noFill/>
          </a:ln>
        </p:spPr>
        <p:txBody>
          <a:bodyPr wrap="square" lIns="68571" tIns="34285" rIns="68571" bIns="34285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使用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属性选择器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357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83"/>
          <p:cNvSpPr/>
          <p:nvPr/>
        </p:nvSpPr>
        <p:spPr bwMode="auto">
          <a:xfrm rot="16377237">
            <a:off x="5502506" y="985759"/>
            <a:ext cx="1007498" cy="100546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7" name="任意多边形 83"/>
          <p:cNvSpPr/>
          <p:nvPr/>
        </p:nvSpPr>
        <p:spPr bwMode="auto">
          <a:xfrm rot="16377237">
            <a:off x="6445090" y="265970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8" name="任意多边形 83"/>
          <p:cNvSpPr/>
          <p:nvPr/>
        </p:nvSpPr>
        <p:spPr bwMode="auto">
          <a:xfrm rot="16377237">
            <a:off x="4232652" y="1594334"/>
            <a:ext cx="1164522" cy="116217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9" name="任意多边形 83"/>
          <p:cNvSpPr/>
          <p:nvPr/>
        </p:nvSpPr>
        <p:spPr bwMode="auto">
          <a:xfrm rot="16377237">
            <a:off x="5324067" y="1662388"/>
            <a:ext cx="1635976" cy="163267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0" name="任意多边形 83"/>
          <p:cNvSpPr/>
          <p:nvPr/>
        </p:nvSpPr>
        <p:spPr bwMode="auto">
          <a:xfrm rot="5222763" flipH="1">
            <a:off x="7104582" y="1037585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1" name="任意多边形 83"/>
          <p:cNvSpPr/>
          <p:nvPr/>
        </p:nvSpPr>
        <p:spPr bwMode="auto">
          <a:xfrm rot="16377237">
            <a:off x="7359596" y="1476881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2" name="任意多边形 83"/>
          <p:cNvSpPr/>
          <p:nvPr/>
        </p:nvSpPr>
        <p:spPr bwMode="auto">
          <a:xfrm rot="16377237">
            <a:off x="4819134" y="288115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3" name="任意多边形 83"/>
          <p:cNvSpPr/>
          <p:nvPr/>
        </p:nvSpPr>
        <p:spPr bwMode="auto">
          <a:xfrm rot="5222763" flipH="1">
            <a:off x="4601899" y="3789267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4" name="任意多边形 83"/>
          <p:cNvSpPr/>
          <p:nvPr/>
        </p:nvSpPr>
        <p:spPr bwMode="auto">
          <a:xfrm rot="16377237">
            <a:off x="4061429" y="3317445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0648" y="1838581"/>
            <a:ext cx="1604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</a:t>
            </a:r>
            <a:endParaRPr lang="zh-CN" altLang="en-US" sz="72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69"/>
          <p:cNvSpPr>
            <a:spLocks noChangeArrowheads="1"/>
          </p:cNvSpPr>
          <p:nvPr/>
        </p:nvSpPr>
        <p:spPr bwMode="auto">
          <a:xfrm>
            <a:off x="3520536" y="4267555"/>
            <a:ext cx="51370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>
              <a:buFont typeface="Arial" charset="0"/>
              <a:buNone/>
            </a:pPr>
            <a:r>
              <a:rPr lang="zh-CN" altLang="en-US" sz="48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项目总结</a:t>
            </a:r>
            <a:endParaRPr lang="en-US" altLang="zh-CN" sz="48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2355933" y="4840452"/>
            <a:ext cx="1456264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319033" y="4840452"/>
            <a:ext cx="1379619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74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5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8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85178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总结和收获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3702586" y="550387"/>
              <a:ext cx="8487827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38992" y="1041705"/>
            <a:ext cx="11112085" cy="2807173"/>
            <a:chOff x="838993" y="585823"/>
            <a:chExt cx="7585019" cy="1916153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838994" y="585823"/>
              <a:ext cx="7585018" cy="514509"/>
            </a:xfrm>
            <a:custGeom>
              <a:avLst/>
              <a:gdLst>
                <a:gd name="T0" fmla="*/ 75 w 12630"/>
                <a:gd name="T1" fmla="*/ 0 h 856"/>
                <a:gd name="T2" fmla="*/ 12555 w 12630"/>
                <a:gd name="T3" fmla="*/ 0 h 856"/>
                <a:gd name="T4" fmla="*/ 12630 w 12630"/>
                <a:gd name="T5" fmla="*/ 94 h 856"/>
                <a:gd name="T6" fmla="*/ 12630 w 12630"/>
                <a:gd name="T7" fmla="*/ 763 h 856"/>
                <a:gd name="T8" fmla="*/ 12555 w 12630"/>
                <a:gd name="T9" fmla="*/ 856 h 856"/>
                <a:gd name="T10" fmla="*/ 75 w 12630"/>
                <a:gd name="T11" fmla="*/ 856 h 856"/>
                <a:gd name="T12" fmla="*/ 0 w 12630"/>
                <a:gd name="T13" fmla="*/ 763 h 856"/>
                <a:gd name="T14" fmla="*/ 0 w 12630"/>
                <a:gd name="T15" fmla="*/ 94 h 856"/>
                <a:gd name="T16" fmla="*/ 75 w 12630"/>
                <a:gd name="T17" fmla="*/ 0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30" h="856">
                  <a:moveTo>
                    <a:pt x="75" y="0"/>
                  </a:moveTo>
                  <a:lnTo>
                    <a:pt x="12555" y="0"/>
                  </a:lnTo>
                  <a:cubicBezTo>
                    <a:pt x="12597" y="0"/>
                    <a:pt x="12630" y="43"/>
                    <a:pt x="12630" y="94"/>
                  </a:cubicBezTo>
                  <a:lnTo>
                    <a:pt x="12630" y="763"/>
                  </a:lnTo>
                  <a:cubicBezTo>
                    <a:pt x="12630" y="814"/>
                    <a:pt x="12597" y="856"/>
                    <a:pt x="12555" y="856"/>
                  </a:cubicBezTo>
                  <a:lnTo>
                    <a:pt x="75" y="856"/>
                  </a:lnTo>
                  <a:cubicBezTo>
                    <a:pt x="34" y="856"/>
                    <a:pt x="0" y="814"/>
                    <a:pt x="0" y="763"/>
                  </a:cubicBezTo>
                  <a:lnTo>
                    <a:pt x="0" y="94"/>
                  </a:lnTo>
                  <a:cubicBezTo>
                    <a:pt x="0" y="43"/>
                    <a:pt x="34" y="0"/>
                    <a:pt x="75" y="0"/>
                  </a:cubicBezTo>
                  <a:close/>
                </a:path>
              </a:pathLst>
            </a:custGeom>
            <a:solidFill>
              <a:srgbClr val="484849">
                <a:lumMod val="20000"/>
                <a:lumOff val="80000"/>
              </a:srgbClr>
            </a:solidFill>
            <a:ln w="10" cap="flat">
              <a:solidFill>
                <a:srgbClr val="484849">
                  <a:lumMod val="40000"/>
                  <a:lumOff val="60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838993" y="1282744"/>
              <a:ext cx="7585018" cy="514509"/>
            </a:xfrm>
            <a:custGeom>
              <a:avLst/>
              <a:gdLst>
                <a:gd name="T0" fmla="*/ 75 w 12630"/>
                <a:gd name="T1" fmla="*/ 0 h 856"/>
                <a:gd name="T2" fmla="*/ 12555 w 12630"/>
                <a:gd name="T3" fmla="*/ 0 h 856"/>
                <a:gd name="T4" fmla="*/ 12630 w 12630"/>
                <a:gd name="T5" fmla="*/ 94 h 856"/>
                <a:gd name="T6" fmla="*/ 12630 w 12630"/>
                <a:gd name="T7" fmla="*/ 763 h 856"/>
                <a:gd name="T8" fmla="*/ 12555 w 12630"/>
                <a:gd name="T9" fmla="*/ 856 h 856"/>
                <a:gd name="T10" fmla="*/ 75 w 12630"/>
                <a:gd name="T11" fmla="*/ 856 h 856"/>
                <a:gd name="T12" fmla="*/ 0 w 12630"/>
                <a:gd name="T13" fmla="*/ 763 h 856"/>
                <a:gd name="T14" fmla="*/ 0 w 12630"/>
                <a:gd name="T15" fmla="*/ 94 h 856"/>
                <a:gd name="T16" fmla="*/ 75 w 12630"/>
                <a:gd name="T17" fmla="*/ 0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30" h="856">
                  <a:moveTo>
                    <a:pt x="75" y="0"/>
                  </a:moveTo>
                  <a:lnTo>
                    <a:pt x="12555" y="0"/>
                  </a:lnTo>
                  <a:cubicBezTo>
                    <a:pt x="12597" y="0"/>
                    <a:pt x="12630" y="42"/>
                    <a:pt x="12630" y="94"/>
                  </a:cubicBezTo>
                  <a:lnTo>
                    <a:pt x="12630" y="763"/>
                  </a:lnTo>
                  <a:cubicBezTo>
                    <a:pt x="12630" y="814"/>
                    <a:pt x="12597" y="856"/>
                    <a:pt x="12555" y="856"/>
                  </a:cubicBezTo>
                  <a:lnTo>
                    <a:pt x="75" y="856"/>
                  </a:lnTo>
                  <a:cubicBezTo>
                    <a:pt x="34" y="856"/>
                    <a:pt x="0" y="814"/>
                    <a:pt x="0" y="763"/>
                  </a:cubicBezTo>
                  <a:lnTo>
                    <a:pt x="0" y="94"/>
                  </a:lnTo>
                  <a:cubicBezTo>
                    <a:pt x="0" y="42"/>
                    <a:pt x="34" y="0"/>
                    <a:pt x="75" y="0"/>
                  </a:cubicBezTo>
                  <a:close/>
                </a:path>
              </a:pathLst>
            </a:custGeom>
            <a:solidFill>
              <a:srgbClr val="484849">
                <a:lumMod val="20000"/>
                <a:lumOff val="80000"/>
              </a:srgbClr>
            </a:solidFill>
            <a:ln w="10" cap="flat">
              <a:solidFill>
                <a:srgbClr val="484849">
                  <a:lumMod val="40000"/>
                  <a:lumOff val="60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838993" y="1987467"/>
              <a:ext cx="7585018" cy="514509"/>
            </a:xfrm>
            <a:custGeom>
              <a:avLst/>
              <a:gdLst>
                <a:gd name="T0" fmla="*/ 75 w 12630"/>
                <a:gd name="T1" fmla="*/ 0 h 856"/>
                <a:gd name="T2" fmla="*/ 12555 w 12630"/>
                <a:gd name="T3" fmla="*/ 0 h 856"/>
                <a:gd name="T4" fmla="*/ 12630 w 12630"/>
                <a:gd name="T5" fmla="*/ 93 h 856"/>
                <a:gd name="T6" fmla="*/ 12630 w 12630"/>
                <a:gd name="T7" fmla="*/ 762 h 856"/>
                <a:gd name="T8" fmla="*/ 12555 w 12630"/>
                <a:gd name="T9" fmla="*/ 856 h 856"/>
                <a:gd name="T10" fmla="*/ 75 w 12630"/>
                <a:gd name="T11" fmla="*/ 856 h 856"/>
                <a:gd name="T12" fmla="*/ 0 w 12630"/>
                <a:gd name="T13" fmla="*/ 762 h 856"/>
                <a:gd name="T14" fmla="*/ 0 w 12630"/>
                <a:gd name="T15" fmla="*/ 93 h 856"/>
                <a:gd name="T16" fmla="*/ 75 w 12630"/>
                <a:gd name="T17" fmla="*/ 0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30" h="856">
                  <a:moveTo>
                    <a:pt x="75" y="0"/>
                  </a:moveTo>
                  <a:lnTo>
                    <a:pt x="12555" y="0"/>
                  </a:lnTo>
                  <a:cubicBezTo>
                    <a:pt x="12597" y="0"/>
                    <a:pt x="12630" y="42"/>
                    <a:pt x="12630" y="93"/>
                  </a:cubicBezTo>
                  <a:lnTo>
                    <a:pt x="12630" y="762"/>
                  </a:lnTo>
                  <a:cubicBezTo>
                    <a:pt x="12630" y="814"/>
                    <a:pt x="12597" y="856"/>
                    <a:pt x="12555" y="856"/>
                  </a:cubicBezTo>
                  <a:lnTo>
                    <a:pt x="75" y="856"/>
                  </a:lnTo>
                  <a:cubicBezTo>
                    <a:pt x="34" y="856"/>
                    <a:pt x="0" y="814"/>
                    <a:pt x="0" y="762"/>
                  </a:cubicBezTo>
                  <a:lnTo>
                    <a:pt x="0" y="93"/>
                  </a:lnTo>
                  <a:cubicBezTo>
                    <a:pt x="0" y="42"/>
                    <a:pt x="34" y="0"/>
                    <a:pt x="75" y="0"/>
                  </a:cubicBezTo>
                  <a:close/>
                </a:path>
              </a:pathLst>
            </a:custGeom>
            <a:solidFill>
              <a:srgbClr val="484849">
                <a:lumMod val="20000"/>
                <a:lumOff val="80000"/>
              </a:srgbClr>
            </a:solidFill>
            <a:ln w="10" cap="flat">
              <a:solidFill>
                <a:srgbClr val="484849">
                  <a:lumMod val="40000"/>
                  <a:lumOff val="60000"/>
                </a:srgb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68571" tIns="34285" rIns="68571" bIns="3428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441191" y="754152"/>
              <a:ext cx="5183451" cy="215331"/>
            </a:xfrm>
            <a:prstGeom prst="rect">
              <a:avLst/>
            </a:prstGeom>
            <a:noFill/>
          </p:spPr>
          <p:txBody>
            <a:bodyPr wrap="square" lIns="68571" tIns="34285" rIns="68571" bIns="34285" rtlCol="0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第一次花费如此长时间独立完成一个项目</a:t>
              </a:r>
              <a:r>
                <a:rPr kumimoji="0" lang="en-US" altLang="zh-CN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(bug</a:t>
              </a: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越调越多</a:t>
              </a:r>
              <a:r>
                <a:rPr kumimoji="0" lang="en-US" altLang="zh-CN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)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77922" y="632898"/>
              <a:ext cx="453970" cy="467434"/>
            </a:xfrm>
            <a:prstGeom prst="rect">
              <a:avLst/>
            </a:prstGeom>
            <a:noFill/>
          </p:spPr>
          <p:txBody>
            <a:bodyPr wrap="square" lIns="68571" tIns="34285" rIns="68571" bIns="34285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1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00471" y="1277764"/>
              <a:ext cx="453970" cy="467434"/>
            </a:xfrm>
            <a:prstGeom prst="rect">
              <a:avLst/>
            </a:prstGeom>
            <a:noFill/>
          </p:spPr>
          <p:txBody>
            <a:bodyPr wrap="square" lIns="68571" tIns="34285" rIns="68571" bIns="34285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00471" y="2011004"/>
              <a:ext cx="453970" cy="467434"/>
            </a:xfrm>
            <a:prstGeom prst="rect">
              <a:avLst/>
            </a:prstGeom>
            <a:noFill/>
          </p:spPr>
          <p:txBody>
            <a:bodyPr wrap="square" lIns="68571" tIns="34285" rIns="68571" bIns="34285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4000" kern="0" noProof="0" dirty="0" smtClean="0">
                  <a:solidFill>
                    <a:schemeClr val="bg1">
                      <a:lumMod val="50000"/>
                    </a:schemeClr>
                  </a:solidFill>
                  <a:latin typeface="微软雅黑"/>
                  <a:ea typeface="微软雅黑"/>
                </a:rPr>
                <a:t>3</a:t>
              </a:r>
              <a:endParaRPr kumimoji="0" lang="en-US" altLang="zh-CN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</p:grpSp>
      <p:sp>
        <p:nvSpPr>
          <p:cNvPr id="25" name="Freeform 8"/>
          <p:cNvSpPr>
            <a:spLocks/>
          </p:cNvSpPr>
          <p:nvPr/>
        </p:nvSpPr>
        <p:spPr bwMode="auto">
          <a:xfrm>
            <a:off x="838993" y="4096016"/>
            <a:ext cx="11112084" cy="753758"/>
          </a:xfrm>
          <a:custGeom>
            <a:avLst/>
            <a:gdLst>
              <a:gd name="T0" fmla="*/ 75 w 12630"/>
              <a:gd name="T1" fmla="*/ 0 h 856"/>
              <a:gd name="T2" fmla="*/ 12555 w 12630"/>
              <a:gd name="T3" fmla="*/ 0 h 856"/>
              <a:gd name="T4" fmla="*/ 12630 w 12630"/>
              <a:gd name="T5" fmla="*/ 93 h 856"/>
              <a:gd name="T6" fmla="*/ 12630 w 12630"/>
              <a:gd name="T7" fmla="*/ 762 h 856"/>
              <a:gd name="T8" fmla="*/ 12555 w 12630"/>
              <a:gd name="T9" fmla="*/ 856 h 856"/>
              <a:gd name="T10" fmla="*/ 75 w 12630"/>
              <a:gd name="T11" fmla="*/ 856 h 856"/>
              <a:gd name="T12" fmla="*/ 0 w 12630"/>
              <a:gd name="T13" fmla="*/ 762 h 856"/>
              <a:gd name="T14" fmla="*/ 0 w 12630"/>
              <a:gd name="T15" fmla="*/ 93 h 856"/>
              <a:gd name="T16" fmla="*/ 75 w 12630"/>
              <a:gd name="T17" fmla="*/ 0 h 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630" h="856">
                <a:moveTo>
                  <a:pt x="75" y="0"/>
                </a:moveTo>
                <a:lnTo>
                  <a:pt x="12555" y="0"/>
                </a:lnTo>
                <a:cubicBezTo>
                  <a:pt x="12597" y="0"/>
                  <a:pt x="12630" y="42"/>
                  <a:pt x="12630" y="93"/>
                </a:cubicBezTo>
                <a:lnTo>
                  <a:pt x="12630" y="762"/>
                </a:lnTo>
                <a:cubicBezTo>
                  <a:pt x="12630" y="814"/>
                  <a:pt x="12597" y="856"/>
                  <a:pt x="12555" y="856"/>
                </a:cubicBezTo>
                <a:lnTo>
                  <a:pt x="75" y="856"/>
                </a:lnTo>
                <a:cubicBezTo>
                  <a:pt x="34" y="856"/>
                  <a:pt x="0" y="814"/>
                  <a:pt x="0" y="762"/>
                </a:cubicBezTo>
                <a:lnTo>
                  <a:pt x="0" y="93"/>
                </a:lnTo>
                <a:cubicBezTo>
                  <a:pt x="0" y="42"/>
                  <a:pt x="34" y="0"/>
                  <a:pt x="75" y="0"/>
                </a:cubicBezTo>
                <a:close/>
              </a:path>
            </a:pathLst>
          </a:custGeom>
          <a:solidFill>
            <a:srgbClr val="484849">
              <a:lumMod val="20000"/>
              <a:lumOff val="80000"/>
            </a:srgbClr>
          </a:solidFill>
          <a:ln w="10" cap="flat">
            <a:solidFill>
              <a:srgbClr val="484849">
                <a:lumMod val="40000"/>
                <a:lumOff val="60000"/>
              </a:srgbClr>
            </a:solidFill>
            <a:prstDash val="solid"/>
            <a:miter lim="800000"/>
            <a:headEnd/>
            <a:tailEnd/>
          </a:ln>
        </p:spPr>
        <p:txBody>
          <a:bodyPr vert="horz" wrap="square" lIns="68571" tIns="34285" rIns="68571" bIns="3428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96023" y="4130498"/>
            <a:ext cx="665068" cy="684793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kern="0" noProof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4</a:t>
            </a:r>
            <a:endParaRPr kumimoji="0" lang="en-US" altLang="zh-CN" sz="4000" b="0" i="0" u="none" strike="noStrike" kern="0" cap="none" spc="0" normalizeH="0" baseline="0" noProof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27" name="Freeform 8"/>
          <p:cNvSpPr>
            <a:spLocks/>
          </p:cNvSpPr>
          <p:nvPr/>
        </p:nvSpPr>
        <p:spPr bwMode="auto">
          <a:xfrm>
            <a:off x="838993" y="5133958"/>
            <a:ext cx="11112084" cy="753758"/>
          </a:xfrm>
          <a:custGeom>
            <a:avLst/>
            <a:gdLst>
              <a:gd name="T0" fmla="*/ 75 w 12630"/>
              <a:gd name="T1" fmla="*/ 0 h 856"/>
              <a:gd name="T2" fmla="*/ 12555 w 12630"/>
              <a:gd name="T3" fmla="*/ 0 h 856"/>
              <a:gd name="T4" fmla="*/ 12630 w 12630"/>
              <a:gd name="T5" fmla="*/ 93 h 856"/>
              <a:gd name="T6" fmla="*/ 12630 w 12630"/>
              <a:gd name="T7" fmla="*/ 762 h 856"/>
              <a:gd name="T8" fmla="*/ 12555 w 12630"/>
              <a:gd name="T9" fmla="*/ 856 h 856"/>
              <a:gd name="T10" fmla="*/ 75 w 12630"/>
              <a:gd name="T11" fmla="*/ 856 h 856"/>
              <a:gd name="T12" fmla="*/ 0 w 12630"/>
              <a:gd name="T13" fmla="*/ 762 h 856"/>
              <a:gd name="T14" fmla="*/ 0 w 12630"/>
              <a:gd name="T15" fmla="*/ 93 h 856"/>
              <a:gd name="T16" fmla="*/ 75 w 12630"/>
              <a:gd name="T17" fmla="*/ 0 h 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630" h="856">
                <a:moveTo>
                  <a:pt x="75" y="0"/>
                </a:moveTo>
                <a:lnTo>
                  <a:pt x="12555" y="0"/>
                </a:lnTo>
                <a:cubicBezTo>
                  <a:pt x="12597" y="0"/>
                  <a:pt x="12630" y="42"/>
                  <a:pt x="12630" y="93"/>
                </a:cubicBezTo>
                <a:lnTo>
                  <a:pt x="12630" y="762"/>
                </a:lnTo>
                <a:cubicBezTo>
                  <a:pt x="12630" y="814"/>
                  <a:pt x="12597" y="856"/>
                  <a:pt x="12555" y="856"/>
                </a:cubicBezTo>
                <a:lnTo>
                  <a:pt x="75" y="856"/>
                </a:lnTo>
                <a:cubicBezTo>
                  <a:pt x="34" y="856"/>
                  <a:pt x="0" y="814"/>
                  <a:pt x="0" y="762"/>
                </a:cubicBezTo>
                <a:lnTo>
                  <a:pt x="0" y="93"/>
                </a:lnTo>
                <a:cubicBezTo>
                  <a:pt x="0" y="42"/>
                  <a:pt x="34" y="0"/>
                  <a:pt x="75" y="0"/>
                </a:cubicBezTo>
                <a:close/>
              </a:path>
            </a:pathLst>
          </a:custGeom>
          <a:solidFill>
            <a:srgbClr val="484849">
              <a:lumMod val="20000"/>
              <a:lumOff val="80000"/>
            </a:srgbClr>
          </a:solidFill>
          <a:ln w="10" cap="flat">
            <a:solidFill>
              <a:srgbClr val="484849">
                <a:lumMod val="40000"/>
                <a:lumOff val="60000"/>
              </a:srgbClr>
            </a:solidFill>
            <a:prstDash val="solid"/>
            <a:miter lim="800000"/>
            <a:headEnd/>
            <a:tailEnd/>
          </a:ln>
        </p:spPr>
        <p:txBody>
          <a:bodyPr vert="horz" wrap="square" lIns="68571" tIns="34285" rIns="68571" bIns="3428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29058" y="5168440"/>
            <a:ext cx="665068" cy="684793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000" kern="0" dirty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5</a:t>
            </a:r>
            <a:endParaRPr kumimoji="0" lang="en-US" altLang="zh-CN" sz="4000" b="0" i="0" u="none" strike="noStrike" kern="0" cap="none" spc="0" normalizeH="0" baseline="0" noProof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721215" y="2240067"/>
            <a:ext cx="7593778" cy="315461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rPr>
              <a:t>一些基本的</a:t>
            </a:r>
            <a:r>
              <a:rPr kumimoji="0" lang="en-US" altLang="zh-CN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rPr>
              <a:t>Ajax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rPr>
              <a:t>与服务器之间的交互、轮询、调试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以及开发者工具中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rPr>
              <a:t>网络状态查看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721215" y="3314268"/>
            <a:ext cx="7593778" cy="315461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属性选择器的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“特殊”</a:t>
            </a:r>
            <a:r>
              <a:rPr lang="zh-CN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使用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21215" y="4315164"/>
            <a:ext cx="7593778" cy="315461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lvl="0">
              <a:defRPr/>
            </a:pP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自定义属性通过</a:t>
            </a:r>
            <a:r>
              <a:rPr lang="en-US" altLang="zh-CN" sz="1600" kern="0" dirty="0" err="1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attr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（</a:t>
            </a:r>
            <a:r>
              <a:rPr lang="en-US" altLang="zh-CN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string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）和</a:t>
            </a:r>
            <a:r>
              <a:rPr lang="en-US" altLang="zh-CN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data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（</a:t>
            </a:r>
            <a:r>
              <a:rPr lang="en-US" altLang="zh-CN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number</a:t>
            </a:r>
            <a:r>
              <a:rPr lang="zh-CN" altLang="en-US" sz="1600" kern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）获取值的数据类型不一样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21215" y="5353106"/>
            <a:ext cx="7593778" cy="315461"/>
          </a:xfrm>
          <a:prstGeom prst="rect">
            <a:avLst/>
          </a:prstGeom>
          <a:noFill/>
        </p:spPr>
        <p:txBody>
          <a:bodyPr wrap="square" lIns="68571" tIns="34285" rIns="68571" bIns="34285" rtlCol="0">
            <a:spAutoFit/>
          </a:bodyPr>
          <a:lstStyle/>
          <a:p>
            <a:pPr lvl="0">
              <a:defRPr/>
            </a:pP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rPr>
              <a:t>本地存储和</a:t>
            </a:r>
            <a:r>
              <a:rPr lang="zh-CN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微软雅黑"/>
                <a:ea typeface="微软雅黑"/>
              </a:rPr>
              <a:t>会话存储有了清晰的了解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7424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7633855" y="1315220"/>
            <a:ext cx="3153616" cy="523210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项目前言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633855" y="2538193"/>
            <a:ext cx="3971220" cy="523210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633855" y="3708314"/>
            <a:ext cx="3971220" cy="523210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项目展示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80169" y="4935637"/>
            <a:ext cx="3971220" cy="523210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项目总结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任意多边形 83"/>
          <p:cNvSpPr/>
          <p:nvPr/>
        </p:nvSpPr>
        <p:spPr bwMode="auto">
          <a:xfrm rot="16377237">
            <a:off x="3256287" y="1708226"/>
            <a:ext cx="1379696" cy="13769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3" name="任意多边形 83"/>
          <p:cNvSpPr/>
          <p:nvPr/>
        </p:nvSpPr>
        <p:spPr bwMode="auto">
          <a:xfrm rot="16377237">
            <a:off x="4199361" y="3382663"/>
            <a:ext cx="1376062" cy="137329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4" name="任意多边形 83"/>
          <p:cNvSpPr/>
          <p:nvPr/>
        </p:nvSpPr>
        <p:spPr bwMode="auto">
          <a:xfrm rot="16377237">
            <a:off x="1957428" y="2287855"/>
            <a:ext cx="1594730" cy="159151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5" name="任意多边形 83"/>
          <p:cNvSpPr/>
          <p:nvPr/>
        </p:nvSpPr>
        <p:spPr bwMode="auto">
          <a:xfrm rot="16377237">
            <a:off x="2961758" y="2269000"/>
            <a:ext cx="2240354" cy="223583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6" name="任意多边形 83"/>
          <p:cNvSpPr/>
          <p:nvPr/>
        </p:nvSpPr>
        <p:spPr bwMode="auto">
          <a:xfrm rot="5222763" flipH="1">
            <a:off x="4999710" y="1901114"/>
            <a:ext cx="331780" cy="33111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7" name="任意多边形 83"/>
          <p:cNvSpPr/>
          <p:nvPr/>
        </p:nvSpPr>
        <p:spPr bwMode="auto">
          <a:xfrm rot="16377237">
            <a:off x="5246588" y="2332290"/>
            <a:ext cx="392102" cy="3913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8" name="任意多边形 83"/>
          <p:cNvSpPr/>
          <p:nvPr/>
        </p:nvSpPr>
        <p:spPr bwMode="auto">
          <a:xfrm rot="16377237">
            <a:off x="2573405" y="3604113"/>
            <a:ext cx="1376062" cy="137329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9" name="任意多边形 83"/>
          <p:cNvSpPr/>
          <p:nvPr/>
        </p:nvSpPr>
        <p:spPr bwMode="auto">
          <a:xfrm rot="5222763" flipH="1">
            <a:off x="2577518" y="5091672"/>
            <a:ext cx="331780" cy="33111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40" name="任意多边形 83"/>
          <p:cNvSpPr/>
          <p:nvPr/>
        </p:nvSpPr>
        <p:spPr bwMode="auto">
          <a:xfrm rot="16377237">
            <a:off x="2028912" y="4611730"/>
            <a:ext cx="392102" cy="391314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985778" y="2837520"/>
            <a:ext cx="21969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zh-CN" altLang="en-US" sz="60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432565" y="1225382"/>
            <a:ext cx="1201290" cy="755738"/>
            <a:chOff x="6432565" y="1211527"/>
            <a:chExt cx="1201290" cy="755738"/>
          </a:xfrm>
        </p:grpSpPr>
        <p:sp>
          <p:nvSpPr>
            <p:cNvPr id="42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432565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432565" y="2421929"/>
            <a:ext cx="1201290" cy="755738"/>
            <a:chOff x="6432565" y="1211527"/>
            <a:chExt cx="1201290" cy="755738"/>
          </a:xfrm>
        </p:grpSpPr>
        <p:sp>
          <p:nvSpPr>
            <p:cNvPr id="51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432565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432565" y="3618476"/>
            <a:ext cx="1201290" cy="755738"/>
            <a:chOff x="6432565" y="1211527"/>
            <a:chExt cx="1201290" cy="755738"/>
          </a:xfrm>
        </p:grpSpPr>
        <p:sp>
          <p:nvSpPr>
            <p:cNvPr id="56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432565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432565" y="4815022"/>
            <a:ext cx="1201290" cy="755738"/>
            <a:chOff x="6432565" y="1211527"/>
            <a:chExt cx="1201290" cy="755738"/>
          </a:xfrm>
        </p:grpSpPr>
        <p:sp>
          <p:nvSpPr>
            <p:cNvPr id="64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432565" y="1239805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781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51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188"/>
                                </p:stCondLst>
                                <p:childTnLst>
                                  <p:par>
                                    <p:cTn id="5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 p14:presetBounceEnd="58333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65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66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2" fill="hold" grpId="0" nodeType="withEffect" p14:presetBounceEnd="58333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74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75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7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58333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8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84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2" fill="hold" grpId="0" nodeType="withEffect" p14:presetBounceEnd="58333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9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93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/>
          <p:bldP spid="29" grpId="0"/>
          <p:bldP spid="30" grpId="0"/>
          <p:bldP spid="31" grpId="0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51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188"/>
                                </p:stCondLst>
                                <p:childTnLst>
                                  <p:par>
                                    <p:cTn id="5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7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/>
          <p:bldP spid="29" grpId="0"/>
          <p:bldP spid="30" grpId="0"/>
          <p:bldP spid="31" grpId="0"/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组合 182"/>
          <p:cNvGrpSpPr/>
          <p:nvPr/>
        </p:nvGrpSpPr>
        <p:grpSpPr>
          <a:xfrm flipH="1" flipV="1">
            <a:off x="-1450727" y="-2537420"/>
            <a:ext cx="6338876" cy="4424464"/>
            <a:chOff x="7174614" y="4856946"/>
            <a:chExt cx="6338876" cy="4424464"/>
          </a:xfrm>
        </p:grpSpPr>
        <p:sp>
          <p:nvSpPr>
            <p:cNvPr id="184" name="任意多边形 83"/>
            <p:cNvSpPr/>
            <p:nvPr/>
          </p:nvSpPr>
          <p:spPr bwMode="auto">
            <a:xfrm rot="16377237">
              <a:off x="10311463" y="4860180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5" name="任意多边形 83"/>
            <p:cNvSpPr/>
            <p:nvPr/>
          </p:nvSpPr>
          <p:spPr bwMode="auto">
            <a:xfrm rot="16377237">
              <a:off x="7951590" y="5175010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6" name="任意多边形 83"/>
            <p:cNvSpPr/>
            <p:nvPr/>
          </p:nvSpPr>
          <p:spPr bwMode="auto">
            <a:xfrm rot="16377237">
              <a:off x="7171380" y="6079382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7" name="任意多边形 83"/>
            <p:cNvSpPr/>
            <p:nvPr/>
          </p:nvSpPr>
          <p:spPr bwMode="auto">
            <a:xfrm rot="17801937">
              <a:off x="9257697" y="4895516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313155" y="4975819"/>
            <a:ext cx="6338876" cy="4424464"/>
            <a:chOff x="7174614" y="4856946"/>
            <a:chExt cx="6338876" cy="4424464"/>
          </a:xfrm>
        </p:grpSpPr>
        <p:sp>
          <p:nvSpPr>
            <p:cNvPr id="179" name="任意多边形 83"/>
            <p:cNvSpPr/>
            <p:nvPr/>
          </p:nvSpPr>
          <p:spPr bwMode="auto">
            <a:xfrm rot="16377237">
              <a:off x="10311463" y="4860180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0" name="任意多边形 83"/>
            <p:cNvSpPr/>
            <p:nvPr/>
          </p:nvSpPr>
          <p:spPr bwMode="auto">
            <a:xfrm rot="16377237">
              <a:off x="7951590" y="5175010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1" name="任意多边形 83"/>
            <p:cNvSpPr/>
            <p:nvPr/>
          </p:nvSpPr>
          <p:spPr bwMode="auto">
            <a:xfrm rot="16377237">
              <a:off x="7171380" y="6079382"/>
              <a:ext cx="3205262" cy="3198793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C00000">
                    <a:alpha val="22000"/>
                  </a:srgbClr>
                </a:gs>
                <a:gs pos="100000">
                  <a:srgbClr val="FE978C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182" name="任意多边形 83"/>
            <p:cNvSpPr/>
            <p:nvPr/>
          </p:nvSpPr>
          <p:spPr bwMode="auto">
            <a:xfrm rot="17801937">
              <a:off x="9257697" y="4895516"/>
              <a:ext cx="3704812" cy="3697335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22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</p:grpSp>
      <p:sp>
        <p:nvSpPr>
          <p:cNvPr id="168" name="任意多边形 83"/>
          <p:cNvSpPr/>
          <p:nvPr/>
        </p:nvSpPr>
        <p:spPr bwMode="auto">
          <a:xfrm rot="16377237">
            <a:off x="2879423" y="1526154"/>
            <a:ext cx="1624201" cy="1620923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54" name="任意多边形 83"/>
          <p:cNvSpPr/>
          <p:nvPr/>
        </p:nvSpPr>
        <p:spPr bwMode="auto">
          <a:xfrm rot="16377237">
            <a:off x="3822819" y="3200912"/>
            <a:ext cx="1619923" cy="161665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42" name="任意多边形 83"/>
          <p:cNvSpPr/>
          <p:nvPr/>
        </p:nvSpPr>
        <p:spPr bwMode="auto">
          <a:xfrm rot="16377237">
            <a:off x="1561513" y="2086768"/>
            <a:ext cx="1877338" cy="1873549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39" name="任意多边形 83"/>
          <p:cNvSpPr/>
          <p:nvPr/>
        </p:nvSpPr>
        <p:spPr bwMode="auto">
          <a:xfrm rot="16377237">
            <a:off x="2508634" y="2010820"/>
            <a:ext cx="2637379" cy="263205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57" name="任意多边形 83"/>
          <p:cNvSpPr/>
          <p:nvPr/>
        </p:nvSpPr>
        <p:spPr bwMode="auto">
          <a:xfrm rot="5222763" flipH="1">
            <a:off x="4699376" y="1587515"/>
            <a:ext cx="390575" cy="389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60" name="任意多边形 83"/>
          <p:cNvSpPr/>
          <p:nvPr/>
        </p:nvSpPr>
        <p:spPr bwMode="auto">
          <a:xfrm rot="16377237">
            <a:off x="5132359" y="2014384"/>
            <a:ext cx="461589" cy="46066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89" name="任意多边形 83"/>
          <p:cNvSpPr/>
          <p:nvPr/>
        </p:nvSpPr>
        <p:spPr bwMode="auto">
          <a:xfrm rot="16377237">
            <a:off x="2196863" y="3422362"/>
            <a:ext cx="1619923" cy="1616657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90" name="任意多边形 83"/>
          <p:cNvSpPr/>
          <p:nvPr/>
        </p:nvSpPr>
        <p:spPr bwMode="auto">
          <a:xfrm rot="5222763" flipH="1">
            <a:off x="2606837" y="5500724"/>
            <a:ext cx="390575" cy="389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91" name="任意多边形 83"/>
          <p:cNvSpPr/>
          <p:nvPr/>
        </p:nvSpPr>
        <p:spPr bwMode="auto">
          <a:xfrm rot="16377237">
            <a:off x="1685120" y="4985969"/>
            <a:ext cx="461589" cy="46066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2534908" y="2707637"/>
            <a:ext cx="25863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3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2018</a:t>
            </a:r>
            <a:endParaRPr lang="zh-CN" altLang="en-US" sz="73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267072" y="4285727"/>
            <a:ext cx="5000752" cy="68480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Source Han Sans ExtraLight" panose="020B0200000000000000" pitchFamily="34" charset="-122"/>
                <a:ea typeface="Source Han Sans ExtraLight" panose="020B0200000000000000" pitchFamily="34" charset="-122"/>
                <a:cs typeface="Arial" panose="020B0604020202020204" pitchFamily="34" charset="0"/>
              </a:rPr>
              <a:t>The Concepts National Income And National Product Have Roughly The Same Value And Can Be Used Interchangeably If Our Interest Is </a:t>
            </a:r>
            <a:r>
              <a:rPr lang="en-US" altLang="zh-CN" sz="1000" dirty="0" smtClean="0">
                <a:solidFill>
                  <a:schemeClr val="bg1">
                    <a:lumMod val="50000"/>
                  </a:schemeClr>
                </a:solidFill>
                <a:latin typeface="Source Han Sans ExtraLight" panose="020B0200000000000000" pitchFamily="34" charset="-122"/>
                <a:ea typeface="Source Han Sans ExtraLight" panose="020B0200000000000000" pitchFamily="34" charset="-122"/>
                <a:cs typeface="Arial" panose="020B0604020202020204" pitchFamily="34" charset="0"/>
              </a:rPr>
              <a:t>In And 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Source Han Sans ExtraLight" panose="020B0200000000000000" pitchFamily="34" charset="-122"/>
                <a:ea typeface="Source Han Sans ExtraLight" panose="020B0200000000000000" pitchFamily="34" charset="-122"/>
                <a:cs typeface="Arial" panose="020B0604020202020204" pitchFamily="34" charset="0"/>
              </a:rPr>
              <a:t>Can Be Used Interchangeably If Our Interest Is In Their</a:t>
            </a:r>
          </a:p>
          <a:p>
            <a:pPr algn="just"/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Source Han Sans ExtraLight" panose="020B0200000000000000" pitchFamily="34" charset="-122"/>
              <a:ea typeface="Source Han Sans ExtraLight" panose="020B02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3" name="TextBox 42"/>
          <p:cNvSpPr txBox="1"/>
          <p:nvPr/>
        </p:nvSpPr>
        <p:spPr>
          <a:xfrm>
            <a:off x="6171872" y="2150454"/>
            <a:ext cx="54228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rgbClr val="00B0F0"/>
                </a:solidFill>
                <a:latin typeface="Impact MT Std" pitchFamily="34" charset="0"/>
                <a:ea typeface="微软雅黑" panose="020B0503020204020204" pitchFamily="34" charset="-122"/>
              </a:rPr>
              <a:t>THANK </a:t>
            </a:r>
            <a:r>
              <a:rPr lang="en-US" altLang="zh-CN" sz="6000" b="1" dirty="0" smtClean="0">
                <a:solidFill>
                  <a:srgbClr val="00B0F0"/>
                </a:solidFill>
                <a:latin typeface="Impact MT Std" pitchFamily="34" charset="0"/>
                <a:ea typeface="微软雅黑" panose="020B0503020204020204" pitchFamily="34" charset="-122"/>
              </a:rPr>
              <a:t>YOU</a:t>
            </a:r>
            <a:endParaRPr lang="en-US" altLang="zh-CN" sz="7200" b="1" spc="300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6600" b="1" spc="3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谢谢观看</a:t>
            </a:r>
            <a:endParaRPr lang="zh-CN" altLang="zh-CN" sz="6600" b="1" spc="3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214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325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25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75"/>
                            </p:stCondLst>
                            <p:childTnLst>
                              <p:par>
                                <p:cTn id="6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6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1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 animBg="1"/>
      <p:bldP spid="154" grpId="0" animBg="1"/>
      <p:bldP spid="142" grpId="0" animBg="1"/>
      <p:bldP spid="139" grpId="0" animBg="1"/>
      <p:bldP spid="157" grpId="0" animBg="1"/>
      <p:bldP spid="160" grpId="0" animBg="1"/>
      <p:bldP spid="189" grpId="0" animBg="1"/>
      <p:bldP spid="190" grpId="0" animBg="1"/>
      <p:bldP spid="191" grpId="0" animBg="1"/>
      <p:bldP spid="172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83"/>
          <p:cNvSpPr/>
          <p:nvPr/>
        </p:nvSpPr>
        <p:spPr bwMode="auto">
          <a:xfrm rot="16377237">
            <a:off x="5502506" y="985759"/>
            <a:ext cx="1007498" cy="100546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7" name="任意多边形 83"/>
          <p:cNvSpPr/>
          <p:nvPr/>
        </p:nvSpPr>
        <p:spPr bwMode="auto">
          <a:xfrm rot="16377237">
            <a:off x="6445090" y="265970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8" name="任意多边形 83"/>
          <p:cNvSpPr/>
          <p:nvPr/>
        </p:nvSpPr>
        <p:spPr bwMode="auto">
          <a:xfrm rot="16377237">
            <a:off x="4232652" y="1594334"/>
            <a:ext cx="1164522" cy="116217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9" name="任意多边形 83"/>
          <p:cNvSpPr/>
          <p:nvPr/>
        </p:nvSpPr>
        <p:spPr bwMode="auto">
          <a:xfrm rot="16377237">
            <a:off x="5324067" y="1662388"/>
            <a:ext cx="1635976" cy="163267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0" name="任意多边形 83"/>
          <p:cNvSpPr/>
          <p:nvPr/>
        </p:nvSpPr>
        <p:spPr bwMode="auto">
          <a:xfrm rot="5222763" flipH="1">
            <a:off x="7104582" y="1037585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1" name="任意多边形 83"/>
          <p:cNvSpPr/>
          <p:nvPr/>
        </p:nvSpPr>
        <p:spPr bwMode="auto">
          <a:xfrm rot="16377237">
            <a:off x="7359596" y="1476881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2" name="任意多边形 83"/>
          <p:cNvSpPr/>
          <p:nvPr/>
        </p:nvSpPr>
        <p:spPr bwMode="auto">
          <a:xfrm rot="16377237">
            <a:off x="4819134" y="288115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3" name="任意多边形 83"/>
          <p:cNvSpPr/>
          <p:nvPr/>
        </p:nvSpPr>
        <p:spPr bwMode="auto">
          <a:xfrm rot="5222763" flipH="1">
            <a:off x="4601899" y="3789267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4" name="任意多边形 83"/>
          <p:cNvSpPr/>
          <p:nvPr/>
        </p:nvSpPr>
        <p:spPr bwMode="auto">
          <a:xfrm rot="16377237">
            <a:off x="4061429" y="3317445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0648" y="1838581"/>
            <a:ext cx="1604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endParaRPr lang="zh-CN" altLang="en-US" sz="72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69"/>
          <p:cNvSpPr>
            <a:spLocks noChangeArrowheads="1"/>
          </p:cNvSpPr>
          <p:nvPr/>
        </p:nvSpPr>
        <p:spPr bwMode="auto">
          <a:xfrm>
            <a:off x="3520536" y="4267555"/>
            <a:ext cx="51370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>
              <a:buFont typeface="Arial" charset="0"/>
              <a:buNone/>
            </a:pPr>
            <a:r>
              <a:rPr lang="zh-CN" altLang="en-US" sz="48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</a:t>
            </a:r>
            <a:r>
              <a:rPr lang="zh-CN" altLang="en-US" sz="4800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前言</a:t>
            </a:r>
            <a:endParaRPr lang="en-US" altLang="zh-CN" sz="48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2355933" y="4840452"/>
            <a:ext cx="1456264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319033" y="4840452"/>
            <a:ext cx="1379619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15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5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8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85151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背景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2920054" y="550387"/>
              <a:ext cx="9270359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85" name="Freeform 6"/>
          <p:cNvSpPr>
            <a:spLocks/>
          </p:cNvSpPr>
          <p:nvPr/>
        </p:nvSpPr>
        <p:spPr bwMode="auto">
          <a:xfrm flipH="1">
            <a:off x="3050766" y="5738609"/>
            <a:ext cx="893867" cy="192303"/>
          </a:xfrm>
          <a:custGeom>
            <a:avLst/>
            <a:gdLst>
              <a:gd name="T0" fmla="*/ 20 w 23"/>
              <a:gd name="T1" fmla="*/ 0 h 5"/>
              <a:gd name="T2" fmla="*/ 3 w 23"/>
              <a:gd name="T3" fmla="*/ 0 h 5"/>
              <a:gd name="T4" fmla="*/ 0 w 23"/>
              <a:gd name="T5" fmla="*/ 2 h 5"/>
              <a:gd name="T6" fmla="*/ 3 w 23"/>
              <a:gd name="T7" fmla="*/ 5 h 5"/>
              <a:gd name="T8" fmla="*/ 20 w 23"/>
              <a:gd name="T9" fmla="*/ 5 h 5"/>
              <a:gd name="T10" fmla="*/ 23 w 23"/>
              <a:gd name="T11" fmla="*/ 2 h 5"/>
              <a:gd name="T12" fmla="*/ 20 w 23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5">
                <a:moveTo>
                  <a:pt x="20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2" y="5"/>
                  <a:pt x="23" y="4"/>
                  <a:pt x="23" y="2"/>
                </a:cubicBezTo>
                <a:cubicBezTo>
                  <a:pt x="23" y="1"/>
                  <a:pt x="22" y="0"/>
                  <a:pt x="20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351"/>
          </a:p>
        </p:txBody>
      </p:sp>
      <p:sp>
        <p:nvSpPr>
          <p:cNvPr id="86" name="Freeform 24"/>
          <p:cNvSpPr/>
          <p:nvPr/>
        </p:nvSpPr>
        <p:spPr>
          <a:xfrm flipH="1">
            <a:off x="2816479" y="5341433"/>
            <a:ext cx="1362439" cy="397176"/>
          </a:xfrm>
          <a:custGeom>
            <a:avLst/>
            <a:gdLst>
              <a:gd name="connsiteX0" fmla="*/ 0 w 2645228"/>
              <a:gd name="connsiteY0" fmla="*/ 0 h 496975"/>
              <a:gd name="connsiteX1" fmla="*/ 2645228 w 2645228"/>
              <a:gd name="connsiteY1" fmla="*/ 0 h 496975"/>
              <a:gd name="connsiteX2" fmla="*/ 2645228 w 2645228"/>
              <a:gd name="connsiteY2" fmla="*/ 56095 h 496975"/>
              <a:gd name="connsiteX3" fmla="*/ 2204348 w 2645228"/>
              <a:gd name="connsiteY3" fmla="*/ 496975 h 496975"/>
              <a:gd name="connsiteX4" fmla="*/ 440880 w 2645228"/>
              <a:gd name="connsiteY4" fmla="*/ 496975 h 496975"/>
              <a:gd name="connsiteX5" fmla="*/ 0 w 2645228"/>
              <a:gd name="connsiteY5" fmla="*/ 56095 h 496975"/>
              <a:gd name="connsiteX6" fmla="*/ 0 w 2645228"/>
              <a:gd name="connsiteY6" fmla="*/ 0 h 496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5228" h="496975">
                <a:moveTo>
                  <a:pt x="0" y="0"/>
                </a:moveTo>
                <a:lnTo>
                  <a:pt x="2645228" y="0"/>
                </a:lnTo>
                <a:lnTo>
                  <a:pt x="2645228" y="56095"/>
                </a:lnTo>
                <a:cubicBezTo>
                  <a:pt x="2645228" y="299586"/>
                  <a:pt x="2447839" y="496975"/>
                  <a:pt x="2204348" y="496975"/>
                </a:cubicBezTo>
                <a:lnTo>
                  <a:pt x="440880" y="496975"/>
                </a:lnTo>
                <a:cubicBezTo>
                  <a:pt x="197389" y="496975"/>
                  <a:pt x="0" y="299586"/>
                  <a:pt x="0" y="56095"/>
                </a:cubicBezTo>
                <a:lnTo>
                  <a:pt x="0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Freeform 25"/>
          <p:cNvSpPr/>
          <p:nvPr/>
        </p:nvSpPr>
        <p:spPr>
          <a:xfrm flipH="1">
            <a:off x="3193817" y="6011077"/>
            <a:ext cx="607766" cy="129742"/>
          </a:xfrm>
          <a:custGeom>
            <a:avLst/>
            <a:gdLst>
              <a:gd name="connsiteX0" fmla="*/ 0 w 694404"/>
              <a:gd name="connsiteY0" fmla="*/ 0 h 288475"/>
              <a:gd name="connsiteX1" fmla="*/ 694404 w 694404"/>
              <a:gd name="connsiteY1" fmla="*/ 0 h 288475"/>
              <a:gd name="connsiteX2" fmla="*/ 693800 w 694404"/>
              <a:gd name="connsiteY2" fmla="*/ 5989 h 288475"/>
              <a:gd name="connsiteX3" fmla="*/ 347202 w 694404"/>
              <a:gd name="connsiteY3" fmla="*/ 288475 h 288475"/>
              <a:gd name="connsiteX4" fmla="*/ 604 w 694404"/>
              <a:gd name="connsiteY4" fmla="*/ 5989 h 288475"/>
              <a:gd name="connsiteX5" fmla="*/ 0 w 694404"/>
              <a:gd name="connsiteY5" fmla="*/ 0 h 28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4404" h="288475">
                <a:moveTo>
                  <a:pt x="0" y="0"/>
                </a:moveTo>
                <a:lnTo>
                  <a:pt x="694404" y="0"/>
                </a:lnTo>
                <a:lnTo>
                  <a:pt x="693800" y="5989"/>
                </a:lnTo>
                <a:cubicBezTo>
                  <a:pt x="660811" y="167204"/>
                  <a:pt x="518169" y="288475"/>
                  <a:pt x="347202" y="288475"/>
                </a:cubicBezTo>
                <a:cubicBezTo>
                  <a:pt x="176235" y="288475"/>
                  <a:pt x="33593" y="167204"/>
                  <a:pt x="604" y="5989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>
            <a:off x="3388366" y="4574017"/>
            <a:ext cx="177800" cy="525463"/>
          </a:xfrm>
          <a:custGeom>
            <a:avLst/>
            <a:gdLst>
              <a:gd name="T0" fmla="*/ 77 w 112"/>
              <a:gd name="T1" fmla="*/ 270 h 331"/>
              <a:gd name="T2" fmla="*/ 44 w 112"/>
              <a:gd name="T3" fmla="*/ 331 h 331"/>
              <a:gd name="T4" fmla="*/ 15 w 112"/>
              <a:gd name="T5" fmla="*/ 328 h 331"/>
              <a:gd name="T6" fmla="*/ 0 w 112"/>
              <a:gd name="T7" fmla="*/ 261 h 331"/>
              <a:gd name="T8" fmla="*/ 35 w 112"/>
              <a:gd name="T9" fmla="*/ 0 h 331"/>
              <a:gd name="T10" fmla="*/ 112 w 112"/>
              <a:gd name="T11" fmla="*/ 11 h 331"/>
              <a:gd name="T12" fmla="*/ 77 w 112"/>
              <a:gd name="T13" fmla="*/ 270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331">
                <a:moveTo>
                  <a:pt x="77" y="270"/>
                </a:moveTo>
                <a:lnTo>
                  <a:pt x="44" y="331"/>
                </a:lnTo>
                <a:lnTo>
                  <a:pt x="15" y="328"/>
                </a:lnTo>
                <a:lnTo>
                  <a:pt x="0" y="261"/>
                </a:lnTo>
                <a:lnTo>
                  <a:pt x="35" y="0"/>
                </a:lnTo>
                <a:lnTo>
                  <a:pt x="112" y="11"/>
                </a:lnTo>
                <a:lnTo>
                  <a:pt x="77" y="27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>
            <a:off x="3439166" y="4480354"/>
            <a:ext cx="139700" cy="161925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2 w 64"/>
              <a:gd name="T15" fmla="*/ 22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3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2" y="22"/>
                </a:cubicBezTo>
                <a:lnTo>
                  <a:pt x="58" y="4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>
            <a:off x="3423291" y="4539092"/>
            <a:ext cx="152400" cy="147638"/>
          </a:xfrm>
          <a:custGeom>
            <a:avLst/>
            <a:gdLst>
              <a:gd name="T0" fmla="*/ 85 w 96"/>
              <a:gd name="T1" fmla="*/ 93 h 93"/>
              <a:gd name="T2" fmla="*/ 0 w 96"/>
              <a:gd name="T3" fmla="*/ 81 h 93"/>
              <a:gd name="T4" fmla="*/ 11 w 96"/>
              <a:gd name="T5" fmla="*/ 0 h 93"/>
              <a:gd name="T6" fmla="*/ 96 w 96"/>
              <a:gd name="T7" fmla="*/ 12 h 93"/>
              <a:gd name="T8" fmla="*/ 85 w 96"/>
              <a:gd name="T9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3">
                <a:moveTo>
                  <a:pt x="85" y="93"/>
                </a:moveTo>
                <a:lnTo>
                  <a:pt x="0" y="81"/>
                </a:lnTo>
                <a:lnTo>
                  <a:pt x="11" y="0"/>
                </a:lnTo>
                <a:lnTo>
                  <a:pt x="96" y="12"/>
                </a:lnTo>
                <a:lnTo>
                  <a:pt x="85" y="93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>
            <a:off x="3412179" y="5080429"/>
            <a:ext cx="46038" cy="76200"/>
          </a:xfrm>
          <a:custGeom>
            <a:avLst/>
            <a:gdLst>
              <a:gd name="T0" fmla="*/ 0 w 21"/>
              <a:gd name="T1" fmla="*/ 5 h 35"/>
              <a:gd name="T2" fmla="*/ 5 w 21"/>
              <a:gd name="T3" fmla="*/ 26 h 35"/>
              <a:gd name="T4" fmla="*/ 21 w 21"/>
              <a:gd name="T5" fmla="*/ 9 h 35"/>
              <a:gd name="T6" fmla="*/ 0 w 21"/>
              <a:gd name="T7" fmla="*/ 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5"/>
                </a:moveTo>
                <a:cubicBezTo>
                  <a:pt x="0" y="5"/>
                  <a:pt x="3" y="22"/>
                  <a:pt x="5" y="26"/>
                </a:cubicBezTo>
                <a:cubicBezTo>
                  <a:pt x="6" y="31"/>
                  <a:pt x="9" y="35"/>
                  <a:pt x="21" y="9"/>
                </a:cubicBezTo>
                <a:cubicBezTo>
                  <a:pt x="21" y="9"/>
                  <a:pt x="13" y="0"/>
                  <a:pt x="0" y="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>
            <a:off x="3572516" y="4572429"/>
            <a:ext cx="176213" cy="525463"/>
          </a:xfrm>
          <a:custGeom>
            <a:avLst/>
            <a:gdLst>
              <a:gd name="T0" fmla="*/ 75 w 111"/>
              <a:gd name="T1" fmla="*/ 269 h 331"/>
              <a:gd name="T2" fmla="*/ 44 w 111"/>
              <a:gd name="T3" fmla="*/ 331 h 331"/>
              <a:gd name="T4" fmla="*/ 15 w 111"/>
              <a:gd name="T5" fmla="*/ 326 h 331"/>
              <a:gd name="T6" fmla="*/ 0 w 111"/>
              <a:gd name="T7" fmla="*/ 259 h 331"/>
              <a:gd name="T8" fmla="*/ 34 w 111"/>
              <a:gd name="T9" fmla="*/ 0 h 331"/>
              <a:gd name="T10" fmla="*/ 111 w 111"/>
              <a:gd name="T11" fmla="*/ 9 h 331"/>
              <a:gd name="T12" fmla="*/ 75 w 111"/>
              <a:gd name="T13" fmla="*/ 269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331">
                <a:moveTo>
                  <a:pt x="75" y="269"/>
                </a:moveTo>
                <a:lnTo>
                  <a:pt x="44" y="331"/>
                </a:lnTo>
                <a:lnTo>
                  <a:pt x="15" y="326"/>
                </a:lnTo>
                <a:lnTo>
                  <a:pt x="0" y="259"/>
                </a:lnTo>
                <a:lnTo>
                  <a:pt x="34" y="0"/>
                </a:lnTo>
                <a:lnTo>
                  <a:pt x="111" y="9"/>
                </a:lnTo>
                <a:lnTo>
                  <a:pt x="75" y="269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>
            <a:off x="3621729" y="4475592"/>
            <a:ext cx="139700" cy="161925"/>
          </a:xfrm>
          <a:custGeom>
            <a:avLst/>
            <a:gdLst>
              <a:gd name="T0" fmla="*/ 58 w 64"/>
              <a:gd name="T1" fmla="*/ 48 h 74"/>
              <a:gd name="T2" fmla="*/ 27 w 64"/>
              <a:gd name="T3" fmla="*/ 72 h 74"/>
              <a:gd name="T4" fmla="*/ 26 w 64"/>
              <a:gd name="T5" fmla="*/ 72 h 74"/>
              <a:gd name="T6" fmla="*/ 2 w 64"/>
              <a:gd name="T7" fmla="*/ 41 h 74"/>
              <a:gd name="T8" fmla="*/ 6 w 64"/>
              <a:gd name="T9" fmla="*/ 15 h 74"/>
              <a:gd name="T10" fmla="*/ 35 w 64"/>
              <a:gd name="T11" fmla="*/ 7 h 74"/>
              <a:gd name="T12" fmla="*/ 36 w 64"/>
              <a:gd name="T13" fmla="*/ 7 h 74"/>
              <a:gd name="T14" fmla="*/ 61 w 64"/>
              <a:gd name="T15" fmla="*/ 23 h 74"/>
              <a:gd name="T16" fmla="*/ 58 w 64"/>
              <a:gd name="T17" fmla="*/ 48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74">
                <a:moveTo>
                  <a:pt x="58" y="48"/>
                </a:moveTo>
                <a:cubicBezTo>
                  <a:pt x="56" y="64"/>
                  <a:pt x="42" y="74"/>
                  <a:pt x="27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70"/>
                  <a:pt x="0" y="56"/>
                  <a:pt x="2" y="41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0"/>
                  <a:pt x="20" y="5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51" y="9"/>
                  <a:pt x="64" y="7"/>
                  <a:pt x="61" y="23"/>
                </a:cubicBezTo>
                <a:lnTo>
                  <a:pt x="58" y="4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>
            <a:off x="3607441" y="4537504"/>
            <a:ext cx="152400" cy="146050"/>
          </a:xfrm>
          <a:custGeom>
            <a:avLst/>
            <a:gdLst>
              <a:gd name="T0" fmla="*/ 85 w 96"/>
              <a:gd name="T1" fmla="*/ 92 h 92"/>
              <a:gd name="T2" fmla="*/ 0 w 96"/>
              <a:gd name="T3" fmla="*/ 81 h 92"/>
              <a:gd name="T4" fmla="*/ 11 w 96"/>
              <a:gd name="T5" fmla="*/ 0 h 92"/>
              <a:gd name="T6" fmla="*/ 96 w 96"/>
              <a:gd name="T7" fmla="*/ 11 h 92"/>
              <a:gd name="T8" fmla="*/ 85 w 96"/>
              <a:gd name="T9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92">
                <a:moveTo>
                  <a:pt x="85" y="92"/>
                </a:moveTo>
                <a:lnTo>
                  <a:pt x="0" y="81"/>
                </a:lnTo>
                <a:lnTo>
                  <a:pt x="11" y="0"/>
                </a:lnTo>
                <a:lnTo>
                  <a:pt x="96" y="11"/>
                </a:lnTo>
                <a:lnTo>
                  <a:pt x="85" y="92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5" name="Freeform 12"/>
          <p:cNvSpPr>
            <a:spLocks/>
          </p:cNvSpPr>
          <p:nvPr/>
        </p:nvSpPr>
        <p:spPr bwMode="auto">
          <a:xfrm>
            <a:off x="3596329" y="5075667"/>
            <a:ext cx="46038" cy="76200"/>
          </a:xfrm>
          <a:custGeom>
            <a:avLst/>
            <a:gdLst>
              <a:gd name="T0" fmla="*/ 0 w 21"/>
              <a:gd name="T1" fmla="*/ 6 h 35"/>
              <a:gd name="T2" fmla="*/ 5 w 21"/>
              <a:gd name="T3" fmla="*/ 27 h 35"/>
              <a:gd name="T4" fmla="*/ 21 w 21"/>
              <a:gd name="T5" fmla="*/ 10 h 35"/>
              <a:gd name="T6" fmla="*/ 0 w 21"/>
              <a:gd name="T7" fmla="*/ 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35">
                <a:moveTo>
                  <a:pt x="0" y="6"/>
                </a:moveTo>
                <a:cubicBezTo>
                  <a:pt x="0" y="6"/>
                  <a:pt x="3" y="22"/>
                  <a:pt x="5" y="27"/>
                </a:cubicBezTo>
                <a:cubicBezTo>
                  <a:pt x="6" y="31"/>
                  <a:pt x="9" y="35"/>
                  <a:pt x="21" y="10"/>
                </a:cubicBezTo>
                <a:cubicBezTo>
                  <a:pt x="21" y="10"/>
                  <a:pt x="13" y="0"/>
                  <a:pt x="0" y="6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6" name="Freeform 13"/>
          <p:cNvSpPr>
            <a:spLocks/>
          </p:cNvSpPr>
          <p:nvPr/>
        </p:nvSpPr>
        <p:spPr bwMode="auto">
          <a:xfrm>
            <a:off x="3732854" y="4575604"/>
            <a:ext cx="41275" cy="266700"/>
          </a:xfrm>
          <a:custGeom>
            <a:avLst/>
            <a:gdLst>
              <a:gd name="T0" fmla="*/ 4 w 19"/>
              <a:gd name="T1" fmla="*/ 0 h 122"/>
              <a:gd name="T2" fmla="*/ 19 w 19"/>
              <a:gd name="T3" fmla="*/ 16 h 122"/>
              <a:gd name="T4" fmla="*/ 7 w 19"/>
              <a:gd name="T5" fmla="*/ 115 h 122"/>
              <a:gd name="T6" fmla="*/ 0 w 19"/>
              <a:gd name="T7" fmla="*/ 121 h 122"/>
              <a:gd name="T8" fmla="*/ 10 w 19"/>
              <a:gd name="T9" fmla="*/ 43 h 122"/>
              <a:gd name="T10" fmla="*/ 5 w 19"/>
              <a:gd name="T11" fmla="*/ 34 h 122"/>
              <a:gd name="T12" fmla="*/ 4 w 19"/>
              <a:gd name="T13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22">
                <a:moveTo>
                  <a:pt x="4" y="0"/>
                </a:moveTo>
                <a:cubicBezTo>
                  <a:pt x="4" y="0"/>
                  <a:pt x="18" y="10"/>
                  <a:pt x="19" y="16"/>
                </a:cubicBezTo>
                <a:cubicBezTo>
                  <a:pt x="19" y="21"/>
                  <a:pt x="7" y="115"/>
                  <a:pt x="7" y="115"/>
                </a:cubicBezTo>
                <a:cubicBezTo>
                  <a:pt x="7" y="115"/>
                  <a:pt x="8" y="122"/>
                  <a:pt x="0" y="121"/>
                </a:cubicBezTo>
                <a:cubicBezTo>
                  <a:pt x="10" y="43"/>
                  <a:pt x="10" y="43"/>
                  <a:pt x="10" y="43"/>
                </a:cubicBezTo>
                <a:cubicBezTo>
                  <a:pt x="5" y="34"/>
                  <a:pt x="5" y="34"/>
                  <a:pt x="5" y="34"/>
                </a:cubicBezTo>
                <a:cubicBezTo>
                  <a:pt x="4" y="0"/>
                  <a:pt x="4" y="0"/>
                  <a:pt x="4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97" name="Group 123"/>
          <p:cNvGrpSpPr/>
          <p:nvPr/>
        </p:nvGrpSpPr>
        <p:grpSpPr>
          <a:xfrm>
            <a:off x="2497779" y="4452972"/>
            <a:ext cx="817563" cy="620713"/>
            <a:chOff x="7170738" y="4168775"/>
            <a:chExt cx="817563" cy="620713"/>
          </a:xfrm>
          <a:solidFill>
            <a:srgbClr val="00B0F0"/>
          </a:solidFill>
        </p:grpSpPr>
        <p:sp>
          <p:nvSpPr>
            <p:cNvPr id="98" name="Freeform 14"/>
            <p:cNvSpPr>
              <a:spLocks/>
            </p:cNvSpPr>
            <p:nvPr/>
          </p:nvSpPr>
          <p:spPr bwMode="auto">
            <a:xfrm>
              <a:off x="7170738" y="4168775"/>
              <a:ext cx="785813" cy="354013"/>
            </a:xfrm>
            <a:custGeom>
              <a:avLst/>
              <a:gdLst>
                <a:gd name="T0" fmla="*/ 246 w 495"/>
                <a:gd name="T1" fmla="*/ 223 h 223"/>
                <a:gd name="T2" fmla="*/ 0 w 495"/>
                <a:gd name="T3" fmla="*/ 111 h 223"/>
                <a:gd name="T4" fmla="*/ 252 w 495"/>
                <a:gd name="T5" fmla="*/ 0 h 223"/>
                <a:gd name="T6" fmla="*/ 495 w 495"/>
                <a:gd name="T7" fmla="*/ 109 h 223"/>
                <a:gd name="T8" fmla="*/ 246 w 495"/>
                <a:gd name="T9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5" h="223">
                  <a:moveTo>
                    <a:pt x="246" y="223"/>
                  </a:moveTo>
                  <a:lnTo>
                    <a:pt x="0" y="111"/>
                  </a:lnTo>
                  <a:lnTo>
                    <a:pt x="252" y="0"/>
                  </a:lnTo>
                  <a:lnTo>
                    <a:pt x="495" y="109"/>
                  </a:lnTo>
                  <a:lnTo>
                    <a:pt x="246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Rectangle 15"/>
            <p:cNvSpPr>
              <a:spLocks noChangeArrowheads="1"/>
            </p:cNvSpPr>
            <p:nvPr/>
          </p:nvSpPr>
          <p:spPr bwMode="auto">
            <a:xfrm>
              <a:off x="7924800" y="4335463"/>
              <a:ext cx="23813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0" name="Oval 16"/>
            <p:cNvSpPr>
              <a:spLocks noChangeArrowheads="1"/>
            </p:cNvSpPr>
            <p:nvPr/>
          </p:nvSpPr>
          <p:spPr bwMode="auto">
            <a:xfrm>
              <a:off x="7897813" y="4564063"/>
              <a:ext cx="76200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1" name="Freeform 17"/>
            <p:cNvSpPr>
              <a:spLocks/>
            </p:cNvSpPr>
            <p:nvPr/>
          </p:nvSpPr>
          <p:spPr bwMode="auto">
            <a:xfrm>
              <a:off x="7888288" y="4605338"/>
              <a:ext cx="55563" cy="171450"/>
            </a:xfrm>
            <a:custGeom>
              <a:avLst/>
              <a:gdLst>
                <a:gd name="T0" fmla="*/ 14 w 26"/>
                <a:gd name="T1" fmla="*/ 4 h 79"/>
                <a:gd name="T2" fmla="*/ 6 w 26"/>
                <a:gd name="T3" fmla="*/ 79 h 79"/>
                <a:gd name="T4" fmla="*/ 26 w 26"/>
                <a:gd name="T5" fmla="*/ 79 h 79"/>
                <a:gd name="T6" fmla="*/ 26 w 26"/>
                <a:gd name="T7" fmla="*/ 0 h 79"/>
                <a:gd name="T8" fmla="*/ 14 w 26"/>
                <a:gd name="T9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79">
                  <a:moveTo>
                    <a:pt x="14" y="4"/>
                  </a:moveTo>
                  <a:cubicBezTo>
                    <a:pt x="14" y="4"/>
                    <a:pt x="0" y="34"/>
                    <a:pt x="6" y="79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14" y="7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18"/>
            <p:cNvSpPr>
              <a:spLocks/>
            </p:cNvSpPr>
            <p:nvPr/>
          </p:nvSpPr>
          <p:spPr bwMode="auto">
            <a:xfrm>
              <a:off x="7932738" y="4605338"/>
              <a:ext cx="55563" cy="171450"/>
            </a:xfrm>
            <a:custGeom>
              <a:avLst/>
              <a:gdLst>
                <a:gd name="T0" fmla="*/ 11 w 25"/>
                <a:gd name="T1" fmla="*/ 4 h 79"/>
                <a:gd name="T2" fmla="*/ 20 w 25"/>
                <a:gd name="T3" fmla="*/ 79 h 79"/>
                <a:gd name="T4" fmla="*/ 0 w 25"/>
                <a:gd name="T5" fmla="*/ 79 h 79"/>
                <a:gd name="T6" fmla="*/ 0 w 25"/>
                <a:gd name="T7" fmla="*/ 0 h 79"/>
                <a:gd name="T8" fmla="*/ 11 w 25"/>
                <a:gd name="T9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9">
                  <a:moveTo>
                    <a:pt x="11" y="4"/>
                  </a:moveTo>
                  <a:cubicBezTo>
                    <a:pt x="11" y="4"/>
                    <a:pt x="25" y="34"/>
                    <a:pt x="20" y="79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7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19"/>
            <p:cNvSpPr>
              <a:spLocks/>
            </p:cNvSpPr>
            <p:nvPr/>
          </p:nvSpPr>
          <p:spPr bwMode="auto">
            <a:xfrm>
              <a:off x="7327900" y="4449763"/>
              <a:ext cx="455613" cy="339725"/>
            </a:xfrm>
            <a:custGeom>
              <a:avLst/>
              <a:gdLst>
                <a:gd name="T0" fmla="*/ 209 w 209"/>
                <a:gd name="T1" fmla="*/ 0 h 156"/>
                <a:gd name="T2" fmla="*/ 104 w 209"/>
                <a:gd name="T3" fmla="*/ 49 h 156"/>
                <a:gd name="T4" fmla="*/ 0 w 209"/>
                <a:gd name="T5" fmla="*/ 0 h 156"/>
                <a:gd name="T6" fmla="*/ 0 w 209"/>
                <a:gd name="T7" fmla="*/ 120 h 156"/>
                <a:gd name="T8" fmla="*/ 102 w 209"/>
                <a:gd name="T9" fmla="*/ 156 h 156"/>
                <a:gd name="T10" fmla="*/ 102 w 209"/>
                <a:gd name="T11" fmla="*/ 156 h 156"/>
                <a:gd name="T12" fmla="*/ 104 w 209"/>
                <a:gd name="T13" fmla="*/ 156 h 156"/>
                <a:gd name="T14" fmla="*/ 107 w 209"/>
                <a:gd name="T15" fmla="*/ 156 h 156"/>
                <a:gd name="T16" fmla="*/ 107 w 209"/>
                <a:gd name="T17" fmla="*/ 156 h 156"/>
                <a:gd name="T18" fmla="*/ 209 w 209"/>
                <a:gd name="T19" fmla="*/ 120 h 156"/>
                <a:gd name="T20" fmla="*/ 209 w 209"/>
                <a:gd name="T2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9" h="156">
                  <a:moveTo>
                    <a:pt x="209" y="0"/>
                  </a:moveTo>
                  <a:cubicBezTo>
                    <a:pt x="209" y="1"/>
                    <a:pt x="121" y="41"/>
                    <a:pt x="104" y="49"/>
                  </a:cubicBezTo>
                  <a:cubicBezTo>
                    <a:pt x="87" y="41"/>
                    <a:pt x="0" y="1"/>
                    <a:pt x="0" y="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28" y="150"/>
                    <a:pt x="84" y="155"/>
                    <a:pt x="102" y="156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6"/>
                    <a:pt x="103" y="156"/>
                    <a:pt x="104" y="156"/>
                  </a:cubicBezTo>
                  <a:cubicBezTo>
                    <a:pt x="106" y="156"/>
                    <a:pt x="107" y="156"/>
                    <a:pt x="107" y="156"/>
                  </a:cubicBezTo>
                  <a:cubicBezTo>
                    <a:pt x="107" y="156"/>
                    <a:pt x="107" y="156"/>
                    <a:pt x="107" y="156"/>
                  </a:cubicBezTo>
                  <a:cubicBezTo>
                    <a:pt x="125" y="155"/>
                    <a:pt x="181" y="150"/>
                    <a:pt x="209" y="120"/>
                  </a:cubicBezTo>
                  <a:lnTo>
                    <a:pt x="20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4" name="Freeform 20"/>
          <p:cNvSpPr>
            <a:spLocks noEditPoints="1"/>
          </p:cNvSpPr>
          <p:nvPr/>
        </p:nvSpPr>
        <p:spPr bwMode="auto">
          <a:xfrm>
            <a:off x="1832616" y="2334054"/>
            <a:ext cx="477838" cy="503238"/>
          </a:xfrm>
          <a:custGeom>
            <a:avLst/>
            <a:gdLst>
              <a:gd name="T0" fmla="*/ 168 w 219"/>
              <a:gd name="T1" fmla="*/ 224 h 231"/>
              <a:gd name="T2" fmla="*/ 197 w 219"/>
              <a:gd name="T3" fmla="*/ 212 h 231"/>
              <a:gd name="T4" fmla="*/ 168 w 219"/>
              <a:gd name="T5" fmla="*/ 132 h 231"/>
              <a:gd name="T6" fmla="*/ 168 w 219"/>
              <a:gd name="T7" fmla="*/ 150 h 231"/>
              <a:gd name="T8" fmla="*/ 192 w 219"/>
              <a:gd name="T9" fmla="*/ 190 h 231"/>
              <a:gd name="T10" fmla="*/ 168 w 219"/>
              <a:gd name="T11" fmla="*/ 209 h 231"/>
              <a:gd name="T12" fmla="*/ 168 w 219"/>
              <a:gd name="T13" fmla="*/ 224 h 231"/>
              <a:gd name="T14" fmla="*/ 168 w 219"/>
              <a:gd name="T15" fmla="*/ 203 h 231"/>
              <a:gd name="T16" fmla="*/ 168 w 219"/>
              <a:gd name="T17" fmla="*/ 157 h 231"/>
              <a:gd name="T18" fmla="*/ 181 w 219"/>
              <a:gd name="T19" fmla="*/ 187 h 231"/>
              <a:gd name="T20" fmla="*/ 168 w 219"/>
              <a:gd name="T21" fmla="*/ 203 h 231"/>
              <a:gd name="T22" fmla="*/ 146 w 219"/>
              <a:gd name="T23" fmla="*/ 112 h 231"/>
              <a:gd name="T24" fmla="*/ 141 w 219"/>
              <a:gd name="T25" fmla="*/ 98 h 231"/>
              <a:gd name="T26" fmla="*/ 141 w 219"/>
              <a:gd name="T27" fmla="*/ 44 h 231"/>
              <a:gd name="T28" fmla="*/ 146 w 219"/>
              <a:gd name="T29" fmla="*/ 37 h 231"/>
              <a:gd name="T30" fmla="*/ 148 w 219"/>
              <a:gd name="T31" fmla="*/ 37 h 231"/>
              <a:gd name="T32" fmla="*/ 148 w 219"/>
              <a:gd name="T33" fmla="*/ 14 h 231"/>
              <a:gd name="T34" fmla="*/ 146 w 219"/>
              <a:gd name="T35" fmla="*/ 14 h 231"/>
              <a:gd name="T36" fmla="*/ 146 w 219"/>
              <a:gd name="T37" fmla="*/ 13 h 231"/>
              <a:gd name="T38" fmla="*/ 114 w 219"/>
              <a:gd name="T39" fmla="*/ 0 h 231"/>
              <a:gd name="T40" fmla="*/ 81 w 219"/>
              <a:gd name="T41" fmla="*/ 13 h 231"/>
              <a:gd name="T42" fmla="*/ 81 w 219"/>
              <a:gd name="T43" fmla="*/ 14 h 231"/>
              <a:gd name="T44" fmla="*/ 80 w 219"/>
              <a:gd name="T45" fmla="*/ 14 h 231"/>
              <a:gd name="T46" fmla="*/ 80 w 219"/>
              <a:gd name="T47" fmla="*/ 37 h 231"/>
              <a:gd name="T48" fmla="*/ 81 w 219"/>
              <a:gd name="T49" fmla="*/ 37 h 231"/>
              <a:gd name="T50" fmla="*/ 90 w 219"/>
              <a:gd name="T51" fmla="*/ 45 h 231"/>
              <a:gd name="T52" fmla="*/ 90 w 219"/>
              <a:gd name="T53" fmla="*/ 98 h 231"/>
              <a:gd name="T54" fmla="*/ 83 w 219"/>
              <a:gd name="T55" fmla="*/ 112 h 231"/>
              <a:gd name="T56" fmla="*/ 31 w 219"/>
              <a:gd name="T57" fmla="*/ 212 h 231"/>
              <a:gd name="T58" fmla="*/ 114 w 219"/>
              <a:gd name="T59" fmla="*/ 230 h 231"/>
              <a:gd name="T60" fmla="*/ 168 w 219"/>
              <a:gd name="T61" fmla="*/ 224 h 231"/>
              <a:gd name="T62" fmla="*/ 168 w 219"/>
              <a:gd name="T63" fmla="*/ 209 h 231"/>
              <a:gd name="T64" fmla="*/ 144 w 219"/>
              <a:gd name="T65" fmla="*/ 212 h 231"/>
              <a:gd name="T66" fmla="*/ 144 w 219"/>
              <a:gd name="T67" fmla="*/ 212 h 231"/>
              <a:gd name="T68" fmla="*/ 168 w 219"/>
              <a:gd name="T69" fmla="*/ 203 h 231"/>
              <a:gd name="T70" fmla="*/ 168 w 219"/>
              <a:gd name="T71" fmla="*/ 157 h 231"/>
              <a:gd name="T72" fmla="*/ 149 w 219"/>
              <a:gd name="T73" fmla="*/ 134 h 231"/>
              <a:gd name="T74" fmla="*/ 168 w 219"/>
              <a:gd name="T75" fmla="*/ 150 h 231"/>
              <a:gd name="T76" fmla="*/ 168 w 219"/>
              <a:gd name="T77" fmla="*/ 132 h 231"/>
              <a:gd name="T78" fmla="*/ 146 w 219"/>
              <a:gd name="T79" fmla="*/ 11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19" h="231">
                <a:moveTo>
                  <a:pt x="168" y="224"/>
                </a:moveTo>
                <a:cubicBezTo>
                  <a:pt x="179" y="221"/>
                  <a:pt x="189" y="217"/>
                  <a:pt x="197" y="212"/>
                </a:cubicBezTo>
                <a:cubicBezTo>
                  <a:pt x="219" y="196"/>
                  <a:pt x="191" y="157"/>
                  <a:pt x="168" y="132"/>
                </a:cubicBezTo>
                <a:cubicBezTo>
                  <a:pt x="168" y="150"/>
                  <a:pt x="168" y="150"/>
                  <a:pt x="168" y="150"/>
                </a:cubicBezTo>
                <a:cubicBezTo>
                  <a:pt x="180" y="162"/>
                  <a:pt x="193" y="177"/>
                  <a:pt x="192" y="190"/>
                </a:cubicBezTo>
                <a:cubicBezTo>
                  <a:pt x="192" y="201"/>
                  <a:pt x="180" y="207"/>
                  <a:pt x="168" y="209"/>
                </a:cubicBezTo>
                <a:cubicBezTo>
                  <a:pt x="168" y="224"/>
                  <a:pt x="168" y="224"/>
                  <a:pt x="168" y="224"/>
                </a:cubicBezTo>
                <a:close/>
                <a:moveTo>
                  <a:pt x="168" y="203"/>
                </a:moveTo>
                <a:cubicBezTo>
                  <a:pt x="168" y="157"/>
                  <a:pt x="168" y="157"/>
                  <a:pt x="168" y="157"/>
                </a:cubicBezTo>
                <a:cubicBezTo>
                  <a:pt x="175" y="167"/>
                  <a:pt x="182" y="179"/>
                  <a:pt x="181" y="187"/>
                </a:cubicBezTo>
                <a:cubicBezTo>
                  <a:pt x="180" y="194"/>
                  <a:pt x="175" y="199"/>
                  <a:pt x="168" y="203"/>
                </a:cubicBezTo>
                <a:close/>
                <a:moveTo>
                  <a:pt x="146" y="112"/>
                </a:moveTo>
                <a:cubicBezTo>
                  <a:pt x="146" y="112"/>
                  <a:pt x="141" y="109"/>
                  <a:pt x="141" y="98"/>
                </a:cubicBezTo>
                <a:cubicBezTo>
                  <a:pt x="141" y="90"/>
                  <a:pt x="141" y="56"/>
                  <a:pt x="141" y="44"/>
                </a:cubicBezTo>
                <a:cubicBezTo>
                  <a:pt x="144" y="43"/>
                  <a:pt x="146" y="40"/>
                  <a:pt x="146" y="37"/>
                </a:cubicBezTo>
                <a:cubicBezTo>
                  <a:pt x="148" y="37"/>
                  <a:pt x="148" y="37"/>
                  <a:pt x="148" y="37"/>
                </a:cubicBezTo>
                <a:cubicBezTo>
                  <a:pt x="148" y="14"/>
                  <a:pt x="148" y="14"/>
                  <a:pt x="148" y="14"/>
                </a:cubicBezTo>
                <a:cubicBezTo>
                  <a:pt x="146" y="14"/>
                  <a:pt x="146" y="14"/>
                  <a:pt x="146" y="14"/>
                </a:cubicBezTo>
                <a:cubicBezTo>
                  <a:pt x="146" y="14"/>
                  <a:pt x="146" y="13"/>
                  <a:pt x="146" y="13"/>
                </a:cubicBezTo>
                <a:cubicBezTo>
                  <a:pt x="146" y="6"/>
                  <a:pt x="132" y="0"/>
                  <a:pt x="114" y="0"/>
                </a:cubicBezTo>
                <a:cubicBezTo>
                  <a:pt x="95" y="0"/>
                  <a:pt x="81" y="6"/>
                  <a:pt x="81" y="13"/>
                </a:cubicBezTo>
                <a:cubicBezTo>
                  <a:pt x="81" y="13"/>
                  <a:pt x="81" y="14"/>
                  <a:pt x="81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80" y="37"/>
                  <a:pt x="80" y="37"/>
                  <a:pt x="80" y="37"/>
                </a:cubicBezTo>
                <a:cubicBezTo>
                  <a:pt x="81" y="37"/>
                  <a:pt x="81" y="37"/>
                  <a:pt x="81" y="37"/>
                </a:cubicBezTo>
                <a:cubicBezTo>
                  <a:pt x="81" y="40"/>
                  <a:pt x="84" y="43"/>
                  <a:pt x="90" y="45"/>
                </a:cubicBezTo>
                <a:cubicBezTo>
                  <a:pt x="90" y="56"/>
                  <a:pt x="90" y="90"/>
                  <a:pt x="90" y="98"/>
                </a:cubicBezTo>
                <a:cubicBezTo>
                  <a:pt x="90" y="109"/>
                  <a:pt x="83" y="112"/>
                  <a:pt x="83" y="112"/>
                </a:cubicBezTo>
                <a:cubicBezTo>
                  <a:pt x="71" y="119"/>
                  <a:pt x="0" y="190"/>
                  <a:pt x="31" y="212"/>
                </a:cubicBezTo>
                <a:cubicBezTo>
                  <a:pt x="58" y="231"/>
                  <a:pt x="105" y="230"/>
                  <a:pt x="114" y="230"/>
                </a:cubicBezTo>
                <a:cubicBezTo>
                  <a:pt x="121" y="230"/>
                  <a:pt x="145" y="230"/>
                  <a:pt x="168" y="224"/>
                </a:cubicBezTo>
                <a:cubicBezTo>
                  <a:pt x="168" y="209"/>
                  <a:pt x="168" y="209"/>
                  <a:pt x="168" y="209"/>
                </a:cubicBezTo>
                <a:cubicBezTo>
                  <a:pt x="156" y="212"/>
                  <a:pt x="144" y="212"/>
                  <a:pt x="144" y="212"/>
                </a:cubicBezTo>
                <a:cubicBezTo>
                  <a:pt x="144" y="212"/>
                  <a:pt x="144" y="212"/>
                  <a:pt x="144" y="212"/>
                </a:cubicBezTo>
                <a:cubicBezTo>
                  <a:pt x="144" y="212"/>
                  <a:pt x="158" y="210"/>
                  <a:pt x="168" y="203"/>
                </a:cubicBezTo>
                <a:cubicBezTo>
                  <a:pt x="168" y="157"/>
                  <a:pt x="168" y="157"/>
                  <a:pt x="168" y="157"/>
                </a:cubicBezTo>
                <a:cubicBezTo>
                  <a:pt x="159" y="144"/>
                  <a:pt x="149" y="134"/>
                  <a:pt x="149" y="134"/>
                </a:cubicBezTo>
                <a:cubicBezTo>
                  <a:pt x="149" y="134"/>
                  <a:pt x="158" y="141"/>
                  <a:pt x="168" y="150"/>
                </a:cubicBezTo>
                <a:cubicBezTo>
                  <a:pt x="168" y="132"/>
                  <a:pt x="168" y="132"/>
                  <a:pt x="168" y="132"/>
                </a:cubicBezTo>
                <a:cubicBezTo>
                  <a:pt x="159" y="122"/>
                  <a:pt x="150" y="114"/>
                  <a:pt x="146" y="112"/>
                </a:cubicBez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5" name="Oval 21"/>
          <p:cNvSpPr>
            <a:spLocks noChangeArrowheads="1"/>
          </p:cNvSpPr>
          <p:nvPr/>
        </p:nvSpPr>
        <p:spPr bwMode="auto">
          <a:xfrm>
            <a:off x="4882204" y="2216579"/>
            <a:ext cx="141288" cy="141288"/>
          </a:xfrm>
          <a:prstGeom prst="ellipse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6" name="Freeform 22"/>
          <p:cNvSpPr>
            <a:spLocks/>
          </p:cNvSpPr>
          <p:nvPr/>
        </p:nvSpPr>
        <p:spPr bwMode="auto">
          <a:xfrm>
            <a:off x="4933004" y="2321354"/>
            <a:ext cx="222250" cy="463550"/>
          </a:xfrm>
          <a:custGeom>
            <a:avLst/>
            <a:gdLst>
              <a:gd name="T0" fmla="*/ 0 w 102"/>
              <a:gd name="T1" fmla="*/ 6 h 213"/>
              <a:gd name="T2" fmla="*/ 68 w 102"/>
              <a:gd name="T3" fmla="*/ 184 h 213"/>
              <a:gd name="T4" fmla="*/ 99 w 102"/>
              <a:gd name="T5" fmla="*/ 213 h 213"/>
              <a:gd name="T6" fmla="*/ 23 w 102"/>
              <a:gd name="T7" fmla="*/ 0 h 213"/>
              <a:gd name="T8" fmla="*/ 0 w 102"/>
              <a:gd name="T9" fmla="*/ 6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213">
                <a:moveTo>
                  <a:pt x="0" y="6"/>
                </a:moveTo>
                <a:cubicBezTo>
                  <a:pt x="0" y="7"/>
                  <a:pt x="68" y="184"/>
                  <a:pt x="68" y="184"/>
                </a:cubicBezTo>
                <a:cubicBezTo>
                  <a:pt x="68" y="184"/>
                  <a:pt x="96" y="213"/>
                  <a:pt x="99" y="213"/>
                </a:cubicBezTo>
                <a:cubicBezTo>
                  <a:pt x="102" y="213"/>
                  <a:pt x="23" y="0"/>
                  <a:pt x="23" y="0"/>
                </a:cubicBezTo>
                <a:lnTo>
                  <a:pt x="0" y="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7" name="Freeform 23"/>
          <p:cNvSpPr>
            <a:spLocks/>
          </p:cNvSpPr>
          <p:nvPr/>
        </p:nvSpPr>
        <p:spPr bwMode="auto">
          <a:xfrm>
            <a:off x="4737741" y="2321354"/>
            <a:ext cx="238125" cy="457200"/>
          </a:xfrm>
          <a:custGeom>
            <a:avLst/>
            <a:gdLst>
              <a:gd name="T0" fmla="*/ 149 w 150"/>
              <a:gd name="T1" fmla="*/ 14 h 288"/>
              <a:gd name="T2" fmla="*/ 40 w 150"/>
              <a:gd name="T3" fmla="*/ 248 h 288"/>
              <a:gd name="T4" fmla="*/ 0 w 150"/>
              <a:gd name="T5" fmla="*/ 288 h 288"/>
              <a:gd name="T6" fmla="*/ 11 w 150"/>
              <a:gd name="T7" fmla="*/ 233 h 288"/>
              <a:gd name="T8" fmla="*/ 117 w 150"/>
              <a:gd name="T9" fmla="*/ 0 h 288"/>
              <a:gd name="T10" fmla="*/ 150 w 150"/>
              <a:gd name="T11" fmla="*/ 11 h 288"/>
              <a:gd name="T12" fmla="*/ 149 w 150"/>
              <a:gd name="T13" fmla="*/ 1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" h="288">
                <a:moveTo>
                  <a:pt x="149" y="14"/>
                </a:moveTo>
                <a:lnTo>
                  <a:pt x="40" y="248"/>
                </a:lnTo>
                <a:lnTo>
                  <a:pt x="0" y="288"/>
                </a:lnTo>
                <a:lnTo>
                  <a:pt x="11" y="233"/>
                </a:lnTo>
                <a:lnTo>
                  <a:pt x="117" y="0"/>
                </a:lnTo>
                <a:lnTo>
                  <a:pt x="150" y="11"/>
                </a:lnTo>
                <a:lnTo>
                  <a:pt x="149" y="14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8" name="Freeform 24"/>
          <p:cNvSpPr>
            <a:spLocks/>
          </p:cNvSpPr>
          <p:nvPr/>
        </p:nvSpPr>
        <p:spPr bwMode="auto">
          <a:xfrm>
            <a:off x="4945704" y="2165779"/>
            <a:ext cx="25400" cy="79375"/>
          </a:xfrm>
          <a:custGeom>
            <a:avLst/>
            <a:gdLst>
              <a:gd name="T0" fmla="*/ 12 w 12"/>
              <a:gd name="T1" fmla="*/ 30 h 36"/>
              <a:gd name="T2" fmla="*/ 6 w 12"/>
              <a:gd name="T3" fmla="*/ 36 h 36"/>
              <a:gd name="T4" fmla="*/ 0 w 12"/>
              <a:gd name="T5" fmla="*/ 30 h 36"/>
              <a:gd name="T6" fmla="*/ 0 w 12"/>
              <a:gd name="T7" fmla="*/ 6 h 36"/>
              <a:gd name="T8" fmla="*/ 6 w 12"/>
              <a:gd name="T9" fmla="*/ 0 h 36"/>
              <a:gd name="T10" fmla="*/ 12 w 12"/>
              <a:gd name="T11" fmla="*/ 6 h 36"/>
              <a:gd name="T12" fmla="*/ 12 w 12"/>
              <a:gd name="T13" fmla="*/ 3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6">
                <a:moveTo>
                  <a:pt x="12" y="30"/>
                </a:moveTo>
                <a:cubicBezTo>
                  <a:pt x="12" y="33"/>
                  <a:pt x="10" y="36"/>
                  <a:pt x="6" y="36"/>
                </a:cubicBezTo>
                <a:cubicBezTo>
                  <a:pt x="3" y="36"/>
                  <a:pt x="0" y="33"/>
                  <a:pt x="0" y="30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0" y="0"/>
                  <a:pt x="12" y="3"/>
                  <a:pt x="12" y="6"/>
                </a:cubicBezTo>
                <a:lnTo>
                  <a:pt x="12" y="3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9" name="Freeform 25"/>
          <p:cNvSpPr>
            <a:spLocks noEditPoints="1"/>
          </p:cNvSpPr>
          <p:nvPr/>
        </p:nvSpPr>
        <p:spPr bwMode="auto">
          <a:xfrm>
            <a:off x="3809054" y="1824467"/>
            <a:ext cx="225425" cy="609600"/>
          </a:xfrm>
          <a:custGeom>
            <a:avLst/>
            <a:gdLst>
              <a:gd name="T0" fmla="*/ 51 w 103"/>
              <a:gd name="T1" fmla="*/ 280 h 280"/>
              <a:gd name="T2" fmla="*/ 103 w 103"/>
              <a:gd name="T3" fmla="*/ 140 h 280"/>
              <a:gd name="T4" fmla="*/ 51 w 103"/>
              <a:gd name="T5" fmla="*/ 0 h 280"/>
              <a:gd name="T6" fmla="*/ 51 w 103"/>
              <a:gd name="T7" fmla="*/ 22 h 280"/>
              <a:gd name="T8" fmla="*/ 94 w 103"/>
              <a:gd name="T9" fmla="*/ 140 h 280"/>
              <a:gd name="T10" fmla="*/ 51 w 103"/>
              <a:gd name="T11" fmla="*/ 257 h 280"/>
              <a:gd name="T12" fmla="*/ 51 w 103"/>
              <a:gd name="T13" fmla="*/ 280 h 280"/>
              <a:gd name="T14" fmla="*/ 51 w 103"/>
              <a:gd name="T15" fmla="*/ 0 h 280"/>
              <a:gd name="T16" fmla="*/ 0 w 103"/>
              <a:gd name="T17" fmla="*/ 140 h 280"/>
              <a:gd name="T18" fmla="*/ 51 w 103"/>
              <a:gd name="T19" fmla="*/ 280 h 280"/>
              <a:gd name="T20" fmla="*/ 51 w 103"/>
              <a:gd name="T21" fmla="*/ 280 h 280"/>
              <a:gd name="T22" fmla="*/ 51 w 103"/>
              <a:gd name="T23" fmla="*/ 257 h 280"/>
              <a:gd name="T24" fmla="*/ 51 w 103"/>
              <a:gd name="T25" fmla="*/ 257 h 280"/>
              <a:gd name="T26" fmla="*/ 51 w 103"/>
              <a:gd name="T27" fmla="*/ 257 h 280"/>
              <a:gd name="T28" fmla="*/ 8 w 103"/>
              <a:gd name="T29" fmla="*/ 140 h 280"/>
              <a:gd name="T30" fmla="*/ 51 w 103"/>
              <a:gd name="T31" fmla="*/ 22 h 280"/>
              <a:gd name="T32" fmla="*/ 51 w 103"/>
              <a:gd name="T33" fmla="*/ 22 h 280"/>
              <a:gd name="T34" fmla="*/ 51 w 103"/>
              <a:gd name="T35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3" h="280">
                <a:moveTo>
                  <a:pt x="51" y="280"/>
                </a:moveTo>
                <a:cubicBezTo>
                  <a:pt x="80" y="280"/>
                  <a:pt x="103" y="217"/>
                  <a:pt x="103" y="140"/>
                </a:cubicBezTo>
                <a:cubicBezTo>
                  <a:pt x="103" y="62"/>
                  <a:pt x="80" y="0"/>
                  <a:pt x="51" y="0"/>
                </a:cubicBezTo>
                <a:cubicBezTo>
                  <a:pt x="51" y="22"/>
                  <a:pt x="51" y="22"/>
                  <a:pt x="51" y="22"/>
                </a:cubicBezTo>
                <a:cubicBezTo>
                  <a:pt x="75" y="22"/>
                  <a:pt x="94" y="75"/>
                  <a:pt x="94" y="140"/>
                </a:cubicBezTo>
                <a:cubicBezTo>
                  <a:pt x="94" y="204"/>
                  <a:pt x="75" y="257"/>
                  <a:pt x="51" y="257"/>
                </a:cubicBezTo>
                <a:lnTo>
                  <a:pt x="51" y="280"/>
                </a:lnTo>
                <a:close/>
                <a:moveTo>
                  <a:pt x="51" y="0"/>
                </a:moveTo>
                <a:cubicBezTo>
                  <a:pt x="23" y="0"/>
                  <a:pt x="0" y="62"/>
                  <a:pt x="0" y="140"/>
                </a:cubicBezTo>
                <a:cubicBezTo>
                  <a:pt x="0" y="217"/>
                  <a:pt x="23" y="280"/>
                  <a:pt x="51" y="280"/>
                </a:cubicBezTo>
                <a:cubicBezTo>
                  <a:pt x="51" y="280"/>
                  <a:pt x="51" y="280"/>
                  <a:pt x="51" y="280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51" y="257"/>
                  <a:pt x="51" y="257"/>
                  <a:pt x="51" y="257"/>
                </a:cubicBezTo>
                <a:cubicBezTo>
                  <a:pt x="27" y="257"/>
                  <a:pt x="8" y="204"/>
                  <a:pt x="8" y="140"/>
                </a:cubicBezTo>
                <a:cubicBezTo>
                  <a:pt x="8" y="75"/>
                  <a:pt x="27" y="22"/>
                  <a:pt x="51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51" y="0"/>
                  <a:pt x="51" y="0"/>
                  <a:pt x="51" y="0"/>
                </a:cubicBez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0" name="Freeform 26"/>
          <p:cNvSpPr>
            <a:spLocks noEditPoints="1"/>
          </p:cNvSpPr>
          <p:nvPr/>
        </p:nvSpPr>
        <p:spPr bwMode="auto">
          <a:xfrm>
            <a:off x="3615379" y="2016554"/>
            <a:ext cx="611188" cy="223838"/>
          </a:xfrm>
          <a:custGeom>
            <a:avLst/>
            <a:gdLst>
              <a:gd name="T0" fmla="*/ 280 w 280"/>
              <a:gd name="T1" fmla="*/ 52 h 103"/>
              <a:gd name="T2" fmla="*/ 140 w 280"/>
              <a:gd name="T3" fmla="*/ 0 h 103"/>
              <a:gd name="T4" fmla="*/ 140 w 280"/>
              <a:gd name="T5" fmla="*/ 8 h 103"/>
              <a:gd name="T6" fmla="*/ 257 w 280"/>
              <a:gd name="T7" fmla="*/ 52 h 103"/>
              <a:gd name="T8" fmla="*/ 140 w 280"/>
              <a:gd name="T9" fmla="*/ 95 h 103"/>
              <a:gd name="T10" fmla="*/ 140 w 280"/>
              <a:gd name="T11" fmla="*/ 103 h 103"/>
              <a:gd name="T12" fmla="*/ 280 w 280"/>
              <a:gd name="T13" fmla="*/ 52 h 103"/>
              <a:gd name="T14" fmla="*/ 140 w 280"/>
              <a:gd name="T15" fmla="*/ 0 h 103"/>
              <a:gd name="T16" fmla="*/ 140 w 280"/>
              <a:gd name="T17" fmla="*/ 0 h 103"/>
              <a:gd name="T18" fmla="*/ 0 w 280"/>
              <a:gd name="T19" fmla="*/ 52 h 103"/>
              <a:gd name="T20" fmla="*/ 140 w 280"/>
              <a:gd name="T21" fmla="*/ 103 h 103"/>
              <a:gd name="T22" fmla="*/ 140 w 280"/>
              <a:gd name="T23" fmla="*/ 103 h 103"/>
              <a:gd name="T24" fmla="*/ 140 w 280"/>
              <a:gd name="T25" fmla="*/ 95 h 103"/>
              <a:gd name="T26" fmla="*/ 140 w 280"/>
              <a:gd name="T27" fmla="*/ 95 h 103"/>
              <a:gd name="T28" fmla="*/ 23 w 280"/>
              <a:gd name="T29" fmla="*/ 52 h 103"/>
              <a:gd name="T30" fmla="*/ 23 w 280"/>
              <a:gd name="T31" fmla="*/ 52 h 103"/>
              <a:gd name="T32" fmla="*/ 140 w 280"/>
              <a:gd name="T33" fmla="*/ 8 h 103"/>
              <a:gd name="T34" fmla="*/ 140 w 280"/>
              <a:gd name="T35" fmla="*/ 8 h 103"/>
              <a:gd name="T36" fmla="*/ 140 w 280"/>
              <a:gd name="T37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0" h="103">
                <a:moveTo>
                  <a:pt x="280" y="52"/>
                </a:moveTo>
                <a:cubicBezTo>
                  <a:pt x="280" y="23"/>
                  <a:pt x="217" y="0"/>
                  <a:pt x="140" y="0"/>
                </a:cubicBezTo>
                <a:cubicBezTo>
                  <a:pt x="140" y="8"/>
                  <a:pt x="140" y="8"/>
                  <a:pt x="140" y="8"/>
                </a:cubicBezTo>
                <a:cubicBezTo>
                  <a:pt x="205" y="8"/>
                  <a:pt x="257" y="28"/>
                  <a:pt x="257" y="52"/>
                </a:cubicBezTo>
                <a:cubicBezTo>
                  <a:pt x="257" y="75"/>
                  <a:pt x="205" y="95"/>
                  <a:pt x="140" y="95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217" y="103"/>
                  <a:pt x="280" y="80"/>
                  <a:pt x="280" y="52"/>
                </a:cubicBezTo>
                <a:close/>
                <a:moveTo>
                  <a:pt x="14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63" y="0"/>
                  <a:pt x="0" y="23"/>
                  <a:pt x="0" y="52"/>
                </a:cubicBezTo>
                <a:cubicBezTo>
                  <a:pt x="0" y="80"/>
                  <a:pt x="63" y="103"/>
                  <a:pt x="140" y="103"/>
                </a:cubicBezTo>
                <a:cubicBezTo>
                  <a:pt x="140" y="103"/>
                  <a:pt x="140" y="103"/>
                  <a:pt x="140" y="103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75" y="95"/>
                  <a:pt x="23" y="75"/>
                  <a:pt x="23" y="52"/>
                </a:cubicBezTo>
                <a:cubicBezTo>
                  <a:pt x="23" y="52"/>
                  <a:pt x="23" y="52"/>
                  <a:pt x="23" y="52"/>
                </a:cubicBezTo>
                <a:cubicBezTo>
                  <a:pt x="23" y="28"/>
                  <a:pt x="75" y="8"/>
                  <a:pt x="140" y="8"/>
                </a:cubicBezTo>
                <a:cubicBezTo>
                  <a:pt x="140" y="8"/>
                  <a:pt x="140" y="8"/>
                  <a:pt x="140" y="8"/>
                </a:cubicBezTo>
                <a:lnTo>
                  <a:pt x="140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1" name="Freeform 27"/>
          <p:cNvSpPr>
            <a:spLocks noEditPoints="1"/>
          </p:cNvSpPr>
          <p:nvPr/>
        </p:nvSpPr>
        <p:spPr bwMode="auto">
          <a:xfrm>
            <a:off x="3661416" y="1878442"/>
            <a:ext cx="519113" cy="498475"/>
          </a:xfrm>
          <a:custGeom>
            <a:avLst/>
            <a:gdLst>
              <a:gd name="T0" fmla="*/ 218 w 238"/>
              <a:gd name="T1" fmla="*/ 16 h 229"/>
              <a:gd name="T2" fmla="*/ 119 w 238"/>
              <a:gd name="T3" fmla="*/ 46 h 229"/>
              <a:gd name="T4" fmla="*/ 119 w 238"/>
              <a:gd name="T5" fmla="*/ 57 h 229"/>
              <a:gd name="T6" fmla="*/ 202 w 238"/>
              <a:gd name="T7" fmla="*/ 32 h 229"/>
              <a:gd name="T8" fmla="*/ 150 w 238"/>
              <a:gd name="T9" fmla="*/ 145 h 229"/>
              <a:gd name="T10" fmla="*/ 119 w 238"/>
              <a:gd name="T11" fmla="*/ 172 h 229"/>
              <a:gd name="T12" fmla="*/ 119 w 238"/>
              <a:gd name="T13" fmla="*/ 183 h 229"/>
              <a:gd name="T14" fmla="*/ 156 w 238"/>
              <a:gd name="T15" fmla="*/ 151 h 229"/>
              <a:gd name="T16" fmla="*/ 218 w 238"/>
              <a:gd name="T17" fmla="*/ 16 h 229"/>
              <a:gd name="T18" fmla="*/ 119 w 238"/>
              <a:gd name="T19" fmla="*/ 46 h 229"/>
              <a:gd name="T20" fmla="*/ 83 w 238"/>
              <a:gd name="T21" fmla="*/ 78 h 229"/>
              <a:gd name="T22" fmla="*/ 20 w 238"/>
              <a:gd name="T23" fmla="*/ 214 h 229"/>
              <a:gd name="T24" fmla="*/ 119 w 238"/>
              <a:gd name="T25" fmla="*/ 183 h 229"/>
              <a:gd name="T26" fmla="*/ 119 w 238"/>
              <a:gd name="T27" fmla="*/ 172 h 229"/>
              <a:gd name="T28" fmla="*/ 36 w 238"/>
              <a:gd name="T29" fmla="*/ 197 h 229"/>
              <a:gd name="T30" fmla="*/ 36 w 238"/>
              <a:gd name="T31" fmla="*/ 197 h 229"/>
              <a:gd name="T32" fmla="*/ 89 w 238"/>
              <a:gd name="T33" fmla="*/ 84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16"/>
                </a:moveTo>
                <a:cubicBezTo>
                  <a:pt x="202" y="0"/>
                  <a:pt x="162" y="13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55" y="30"/>
                  <a:pt x="189" y="19"/>
                  <a:pt x="202" y="32"/>
                </a:cubicBezTo>
                <a:cubicBezTo>
                  <a:pt x="219" y="49"/>
                  <a:pt x="195" y="99"/>
                  <a:pt x="150" y="145"/>
                </a:cubicBezTo>
                <a:cubicBezTo>
                  <a:pt x="140" y="155"/>
                  <a:pt x="129" y="164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31" y="174"/>
                  <a:pt x="144" y="163"/>
                  <a:pt x="156" y="151"/>
                </a:cubicBezTo>
                <a:cubicBezTo>
                  <a:pt x="210" y="96"/>
                  <a:pt x="238" y="36"/>
                  <a:pt x="218" y="16"/>
                </a:cubicBezTo>
                <a:close/>
                <a:moveTo>
                  <a:pt x="119" y="46"/>
                </a:moveTo>
                <a:cubicBezTo>
                  <a:pt x="107" y="55"/>
                  <a:pt x="95" y="66"/>
                  <a:pt x="83" y="78"/>
                </a:cubicBezTo>
                <a:cubicBezTo>
                  <a:pt x="28" y="133"/>
                  <a:pt x="0" y="193"/>
                  <a:pt x="20" y="214"/>
                </a:cubicBezTo>
                <a:cubicBezTo>
                  <a:pt x="36" y="229"/>
                  <a:pt x="76" y="216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83" y="199"/>
                  <a:pt x="49" y="211"/>
                  <a:pt x="36" y="197"/>
                </a:cubicBezTo>
                <a:cubicBezTo>
                  <a:pt x="36" y="197"/>
                  <a:pt x="36" y="197"/>
                  <a:pt x="36" y="197"/>
                </a:cubicBezTo>
                <a:cubicBezTo>
                  <a:pt x="19" y="181"/>
                  <a:pt x="43" y="130"/>
                  <a:pt x="89" y="84"/>
                </a:cubicBezTo>
                <a:cubicBezTo>
                  <a:pt x="99" y="74"/>
                  <a:pt x="109" y="65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2" name="Freeform 28"/>
          <p:cNvSpPr>
            <a:spLocks noEditPoints="1"/>
          </p:cNvSpPr>
          <p:nvPr/>
        </p:nvSpPr>
        <p:spPr bwMode="auto">
          <a:xfrm>
            <a:off x="3661416" y="1878442"/>
            <a:ext cx="519113" cy="498475"/>
          </a:xfrm>
          <a:custGeom>
            <a:avLst/>
            <a:gdLst>
              <a:gd name="T0" fmla="*/ 218 w 238"/>
              <a:gd name="T1" fmla="*/ 214 h 229"/>
              <a:gd name="T2" fmla="*/ 156 w 238"/>
              <a:gd name="T3" fmla="*/ 78 h 229"/>
              <a:gd name="T4" fmla="*/ 119 w 238"/>
              <a:gd name="T5" fmla="*/ 46 h 229"/>
              <a:gd name="T6" fmla="*/ 119 w 238"/>
              <a:gd name="T7" fmla="*/ 57 h 229"/>
              <a:gd name="T8" fmla="*/ 150 w 238"/>
              <a:gd name="T9" fmla="*/ 84 h 229"/>
              <a:gd name="T10" fmla="*/ 202 w 238"/>
              <a:gd name="T11" fmla="*/ 197 h 229"/>
              <a:gd name="T12" fmla="*/ 119 w 238"/>
              <a:gd name="T13" fmla="*/ 172 h 229"/>
              <a:gd name="T14" fmla="*/ 119 w 238"/>
              <a:gd name="T15" fmla="*/ 183 h 229"/>
              <a:gd name="T16" fmla="*/ 218 w 238"/>
              <a:gd name="T17" fmla="*/ 214 h 229"/>
              <a:gd name="T18" fmla="*/ 119 w 238"/>
              <a:gd name="T19" fmla="*/ 46 h 229"/>
              <a:gd name="T20" fmla="*/ 20 w 238"/>
              <a:gd name="T21" fmla="*/ 16 h 229"/>
              <a:gd name="T22" fmla="*/ 83 w 238"/>
              <a:gd name="T23" fmla="*/ 151 h 229"/>
              <a:gd name="T24" fmla="*/ 119 w 238"/>
              <a:gd name="T25" fmla="*/ 183 h 229"/>
              <a:gd name="T26" fmla="*/ 119 w 238"/>
              <a:gd name="T27" fmla="*/ 172 h 229"/>
              <a:gd name="T28" fmla="*/ 89 w 238"/>
              <a:gd name="T29" fmla="*/ 145 h 229"/>
              <a:gd name="T30" fmla="*/ 36 w 238"/>
              <a:gd name="T31" fmla="*/ 32 h 229"/>
              <a:gd name="T32" fmla="*/ 36 w 238"/>
              <a:gd name="T33" fmla="*/ 32 h 229"/>
              <a:gd name="T34" fmla="*/ 119 w 238"/>
              <a:gd name="T35" fmla="*/ 57 h 229"/>
              <a:gd name="T36" fmla="*/ 119 w 238"/>
              <a:gd name="T37" fmla="*/ 46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8" h="229">
                <a:moveTo>
                  <a:pt x="218" y="214"/>
                </a:moveTo>
                <a:cubicBezTo>
                  <a:pt x="238" y="193"/>
                  <a:pt x="210" y="133"/>
                  <a:pt x="156" y="78"/>
                </a:cubicBezTo>
                <a:cubicBezTo>
                  <a:pt x="144" y="66"/>
                  <a:pt x="131" y="55"/>
                  <a:pt x="119" y="46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9" y="65"/>
                  <a:pt x="140" y="74"/>
                  <a:pt x="150" y="84"/>
                </a:cubicBezTo>
                <a:cubicBezTo>
                  <a:pt x="195" y="130"/>
                  <a:pt x="219" y="181"/>
                  <a:pt x="202" y="197"/>
                </a:cubicBezTo>
                <a:cubicBezTo>
                  <a:pt x="189" y="211"/>
                  <a:pt x="155" y="199"/>
                  <a:pt x="119" y="172"/>
                </a:cubicBezTo>
                <a:cubicBezTo>
                  <a:pt x="119" y="183"/>
                  <a:pt x="119" y="183"/>
                  <a:pt x="119" y="183"/>
                </a:cubicBezTo>
                <a:cubicBezTo>
                  <a:pt x="162" y="216"/>
                  <a:pt x="202" y="229"/>
                  <a:pt x="218" y="214"/>
                </a:cubicBezTo>
                <a:close/>
                <a:moveTo>
                  <a:pt x="119" y="46"/>
                </a:moveTo>
                <a:cubicBezTo>
                  <a:pt x="76" y="13"/>
                  <a:pt x="36" y="0"/>
                  <a:pt x="20" y="16"/>
                </a:cubicBezTo>
                <a:cubicBezTo>
                  <a:pt x="0" y="36"/>
                  <a:pt x="28" y="96"/>
                  <a:pt x="83" y="151"/>
                </a:cubicBezTo>
                <a:cubicBezTo>
                  <a:pt x="95" y="163"/>
                  <a:pt x="107" y="174"/>
                  <a:pt x="119" y="183"/>
                </a:cubicBezTo>
                <a:cubicBezTo>
                  <a:pt x="119" y="172"/>
                  <a:pt x="119" y="172"/>
                  <a:pt x="119" y="172"/>
                </a:cubicBezTo>
                <a:cubicBezTo>
                  <a:pt x="109" y="164"/>
                  <a:pt x="99" y="155"/>
                  <a:pt x="89" y="145"/>
                </a:cubicBezTo>
                <a:cubicBezTo>
                  <a:pt x="43" y="99"/>
                  <a:pt x="19" y="49"/>
                  <a:pt x="36" y="32"/>
                </a:cubicBezTo>
                <a:cubicBezTo>
                  <a:pt x="36" y="32"/>
                  <a:pt x="36" y="32"/>
                  <a:pt x="36" y="32"/>
                </a:cubicBezTo>
                <a:cubicBezTo>
                  <a:pt x="49" y="19"/>
                  <a:pt x="83" y="30"/>
                  <a:pt x="119" y="57"/>
                </a:cubicBezTo>
                <a:lnTo>
                  <a:pt x="119" y="46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3" name="Oval 29"/>
          <p:cNvSpPr>
            <a:spLocks noChangeArrowheads="1"/>
          </p:cNvSpPr>
          <p:nvPr/>
        </p:nvSpPr>
        <p:spPr bwMode="auto">
          <a:xfrm>
            <a:off x="3875729" y="2081642"/>
            <a:ext cx="93663" cy="93663"/>
          </a:xfrm>
          <a:prstGeom prst="ellipse">
            <a:avLst/>
          </a:pr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4" name="Freeform 30"/>
          <p:cNvSpPr>
            <a:spLocks noEditPoints="1"/>
          </p:cNvSpPr>
          <p:nvPr/>
        </p:nvSpPr>
        <p:spPr bwMode="auto">
          <a:xfrm>
            <a:off x="4594866" y="1651429"/>
            <a:ext cx="257175" cy="487363"/>
          </a:xfrm>
          <a:custGeom>
            <a:avLst/>
            <a:gdLst>
              <a:gd name="T0" fmla="*/ 67 w 162"/>
              <a:gd name="T1" fmla="*/ 307 h 307"/>
              <a:gd name="T2" fmla="*/ 162 w 162"/>
              <a:gd name="T3" fmla="*/ 307 h 307"/>
              <a:gd name="T4" fmla="*/ 67 w 162"/>
              <a:gd name="T5" fmla="*/ 127 h 307"/>
              <a:gd name="T6" fmla="*/ 67 w 162"/>
              <a:gd name="T7" fmla="*/ 193 h 307"/>
              <a:gd name="T8" fmla="*/ 110 w 162"/>
              <a:gd name="T9" fmla="*/ 267 h 307"/>
              <a:gd name="T10" fmla="*/ 67 w 162"/>
              <a:gd name="T11" fmla="*/ 267 h 307"/>
              <a:gd name="T12" fmla="*/ 67 w 162"/>
              <a:gd name="T13" fmla="*/ 307 h 307"/>
              <a:gd name="T14" fmla="*/ 0 w 162"/>
              <a:gd name="T15" fmla="*/ 0 h 307"/>
              <a:gd name="T16" fmla="*/ 0 w 162"/>
              <a:gd name="T17" fmla="*/ 307 h 307"/>
              <a:gd name="T18" fmla="*/ 67 w 162"/>
              <a:gd name="T19" fmla="*/ 307 h 307"/>
              <a:gd name="T20" fmla="*/ 67 w 162"/>
              <a:gd name="T21" fmla="*/ 267 h 307"/>
              <a:gd name="T22" fmla="*/ 24 w 162"/>
              <a:gd name="T23" fmla="*/ 267 h 307"/>
              <a:gd name="T24" fmla="*/ 24 w 162"/>
              <a:gd name="T25" fmla="*/ 120 h 307"/>
              <a:gd name="T26" fmla="*/ 24 w 162"/>
              <a:gd name="T27" fmla="*/ 120 h 307"/>
              <a:gd name="T28" fmla="*/ 67 w 162"/>
              <a:gd name="T29" fmla="*/ 193 h 307"/>
              <a:gd name="T30" fmla="*/ 67 w 162"/>
              <a:gd name="T31" fmla="*/ 127 h 307"/>
              <a:gd name="T32" fmla="*/ 0 w 162"/>
              <a:gd name="T33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2" h="307">
                <a:moveTo>
                  <a:pt x="67" y="307"/>
                </a:moveTo>
                <a:lnTo>
                  <a:pt x="162" y="307"/>
                </a:lnTo>
                <a:lnTo>
                  <a:pt x="67" y="127"/>
                </a:lnTo>
                <a:lnTo>
                  <a:pt x="67" y="193"/>
                </a:lnTo>
                <a:lnTo>
                  <a:pt x="110" y="267"/>
                </a:lnTo>
                <a:lnTo>
                  <a:pt x="67" y="267"/>
                </a:lnTo>
                <a:lnTo>
                  <a:pt x="67" y="307"/>
                </a:lnTo>
                <a:close/>
                <a:moveTo>
                  <a:pt x="0" y="0"/>
                </a:moveTo>
                <a:lnTo>
                  <a:pt x="0" y="307"/>
                </a:lnTo>
                <a:lnTo>
                  <a:pt x="67" y="307"/>
                </a:lnTo>
                <a:lnTo>
                  <a:pt x="67" y="267"/>
                </a:lnTo>
                <a:lnTo>
                  <a:pt x="24" y="267"/>
                </a:lnTo>
                <a:lnTo>
                  <a:pt x="24" y="120"/>
                </a:lnTo>
                <a:lnTo>
                  <a:pt x="24" y="120"/>
                </a:lnTo>
                <a:lnTo>
                  <a:pt x="67" y="193"/>
                </a:lnTo>
                <a:lnTo>
                  <a:pt x="67" y="127"/>
                </a:lnTo>
                <a:lnTo>
                  <a:pt x="0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5" name="Rectangle 31"/>
          <p:cNvSpPr>
            <a:spLocks noChangeArrowheads="1"/>
          </p:cNvSpPr>
          <p:nvPr/>
        </p:nvSpPr>
        <p:spPr bwMode="auto">
          <a:xfrm>
            <a:off x="4466279" y="1649842"/>
            <a:ext cx="65088" cy="474663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6" name="Freeform 32"/>
          <p:cNvSpPr>
            <a:spLocks noEditPoints="1"/>
          </p:cNvSpPr>
          <p:nvPr/>
        </p:nvSpPr>
        <p:spPr bwMode="auto">
          <a:xfrm>
            <a:off x="2358079" y="4040617"/>
            <a:ext cx="561975" cy="411163"/>
          </a:xfrm>
          <a:custGeom>
            <a:avLst/>
            <a:gdLst>
              <a:gd name="T0" fmla="*/ 213 w 258"/>
              <a:gd name="T1" fmla="*/ 31 h 189"/>
              <a:gd name="T2" fmla="*/ 204 w 258"/>
              <a:gd name="T3" fmla="*/ 69 h 189"/>
              <a:gd name="T4" fmla="*/ 228 w 258"/>
              <a:gd name="T5" fmla="*/ 109 h 189"/>
              <a:gd name="T6" fmla="*/ 204 w 258"/>
              <a:gd name="T7" fmla="*/ 146 h 189"/>
              <a:gd name="T8" fmla="*/ 204 w 258"/>
              <a:gd name="T9" fmla="*/ 27 h 189"/>
              <a:gd name="T10" fmla="*/ 91 w 258"/>
              <a:gd name="T11" fmla="*/ 14 h 189"/>
              <a:gd name="T12" fmla="*/ 97 w 258"/>
              <a:gd name="T13" fmla="*/ 15 h 189"/>
              <a:gd name="T14" fmla="*/ 91 w 258"/>
              <a:gd name="T15" fmla="*/ 42 h 189"/>
              <a:gd name="T16" fmla="*/ 91 w 258"/>
              <a:gd name="T17" fmla="*/ 162 h 189"/>
              <a:gd name="T18" fmla="*/ 166 w 258"/>
              <a:gd name="T19" fmla="*/ 145 h 189"/>
              <a:gd name="T20" fmla="*/ 204 w 258"/>
              <a:gd name="T21" fmla="*/ 125 h 189"/>
              <a:gd name="T22" fmla="*/ 191 w 258"/>
              <a:gd name="T23" fmla="*/ 122 h 189"/>
              <a:gd name="T24" fmla="*/ 204 w 258"/>
              <a:gd name="T25" fmla="*/ 69 h 189"/>
              <a:gd name="T26" fmla="*/ 91 w 258"/>
              <a:gd name="T27" fmla="*/ 6 h 189"/>
              <a:gd name="T28" fmla="*/ 78 w 258"/>
              <a:gd name="T29" fmla="*/ 24 h 189"/>
              <a:gd name="T30" fmla="*/ 91 w 258"/>
              <a:gd name="T31" fmla="*/ 14 h 189"/>
              <a:gd name="T32" fmla="*/ 78 w 258"/>
              <a:gd name="T33" fmla="*/ 188 h 189"/>
              <a:gd name="T34" fmla="*/ 91 w 258"/>
              <a:gd name="T35" fmla="*/ 162 h 189"/>
              <a:gd name="T36" fmla="*/ 78 w 258"/>
              <a:gd name="T37" fmla="*/ 176 h 189"/>
              <a:gd name="T38" fmla="*/ 91 w 258"/>
              <a:gd name="T39" fmla="*/ 42 h 189"/>
              <a:gd name="T40" fmla="*/ 80 w 258"/>
              <a:gd name="T41" fmla="*/ 134 h 189"/>
              <a:gd name="T42" fmla="*/ 78 w 258"/>
              <a:gd name="T43" fmla="*/ 64 h 189"/>
              <a:gd name="T44" fmla="*/ 78 w 258"/>
              <a:gd name="T45" fmla="*/ 33 h 189"/>
              <a:gd name="T46" fmla="*/ 91 w 258"/>
              <a:gd name="T47" fmla="*/ 42 h 189"/>
              <a:gd name="T48" fmla="*/ 60 w 258"/>
              <a:gd name="T49" fmla="*/ 18 h 189"/>
              <a:gd name="T50" fmla="*/ 68 w 258"/>
              <a:gd name="T51" fmla="*/ 42 h 189"/>
              <a:gd name="T52" fmla="*/ 78 w 258"/>
              <a:gd name="T53" fmla="*/ 33 h 189"/>
              <a:gd name="T54" fmla="*/ 78 w 258"/>
              <a:gd name="T55" fmla="*/ 9 h 189"/>
              <a:gd name="T56" fmla="*/ 78 w 258"/>
              <a:gd name="T57" fmla="*/ 188 h 189"/>
              <a:gd name="T58" fmla="*/ 60 w 258"/>
              <a:gd name="T59" fmla="*/ 176 h 189"/>
              <a:gd name="T60" fmla="*/ 78 w 258"/>
              <a:gd name="T61" fmla="*/ 64 h 189"/>
              <a:gd name="T62" fmla="*/ 60 w 258"/>
              <a:gd name="T63" fmla="*/ 134 h 189"/>
              <a:gd name="T64" fmla="*/ 70 w 258"/>
              <a:gd name="T65" fmla="*/ 116 h 189"/>
              <a:gd name="T66" fmla="*/ 60 w 258"/>
              <a:gd name="T67" fmla="*/ 87 h 189"/>
              <a:gd name="T68" fmla="*/ 76 w 258"/>
              <a:gd name="T69" fmla="*/ 68 h 189"/>
              <a:gd name="T70" fmla="*/ 60 w 258"/>
              <a:gd name="T71" fmla="*/ 18 h 189"/>
              <a:gd name="T72" fmla="*/ 60 w 258"/>
              <a:gd name="T73" fmla="*/ 187 h 189"/>
              <a:gd name="T74" fmla="*/ 59 w 258"/>
              <a:gd name="T75" fmla="*/ 175 h 189"/>
              <a:gd name="T76" fmla="*/ 49 w 258"/>
              <a:gd name="T77" fmla="*/ 144 h 189"/>
              <a:gd name="T78" fmla="*/ 60 w 258"/>
              <a:gd name="T79" fmla="*/ 125 h 189"/>
              <a:gd name="T80" fmla="*/ 41 w 258"/>
              <a:gd name="T81" fmla="*/ 125 h 189"/>
              <a:gd name="T82" fmla="*/ 60 w 258"/>
              <a:gd name="T83" fmla="*/ 87 h 189"/>
              <a:gd name="T84" fmla="*/ 51 w 258"/>
              <a:gd name="T85" fmla="*/ 76 h 189"/>
              <a:gd name="T86" fmla="*/ 43 w 258"/>
              <a:gd name="T87" fmla="*/ 51 h 189"/>
              <a:gd name="T88" fmla="*/ 60 w 258"/>
              <a:gd name="T89" fmla="*/ 18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58" h="189">
                <a:moveTo>
                  <a:pt x="253" y="104"/>
                </a:moveTo>
                <a:cubicBezTo>
                  <a:pt x="258" y="60"/>
                  <a:pt x="213" y="31"/>
                  <a:pt x="213" y="31"/>
                </a:cubicBezTo>
                <a:cubicBezTo>
                  <a:pt x="210" y="30"/>
                  <a:pt x="207" y="28"/>
                  <a:pt x="204" y="27"/>
                </a:cubicBezTo>
                <a:cubicBezTo>
                  <a:pt x="204" y="69"/>
                  <a:pt x="204" y="69"/>
                  <a:pt x="204" y="69"/>
                </a:cubicBezTo>
                <a:cubicBezTo>
                  <a:pt x="208" y="69"/>
                  <a:pt x="212" y="70"/>
                  <a:pt x="216" y="72"/>
                </a:cubicBezTo>
                <a:cubicBezTo>
                  <a:pt x="230" y="79"/>
                  <a:pt x="235" y="95"/>
                  <a:pt x="228" y="109"/>
                </a:cubicBezTo>
                <a:cubicBezTo>
                  <a:pt x="224" y="119"/>
                  <a:pt x="214" y="125"/>
                  <a:pt x="204" y="125"/>
                </a:cubicBezTo>
                <a:cubicBezTo>
                  <a:pt x="204" y="146"/>
                  <a:pt x="204" y="146"/>
                  <a:pt x="204" y="146"/>
                </a:cubicBezTo>
                <a:cubicBezTo>
                  <a:pt x="230" y="144"/>
                  <a:pt x="249" y="134"/>
                  <a:pt x="253" y="104"/>
                </a:cubicBezTo>
                <a:close/>
                <a:moveTo>
                  <a:pt x="204" y="27"/>
                </a:moveTo>
                <a:cubicBezTo>
                  <a:pt x="156" y="5"/>
                  <a:pt x="119" y="0"/>
                  <a:pt x="91" y="6"/>
                </a:cubicBezTo>
                <a:cubicBezTo>
                  <a:pt x="91" y="14"/>
                  <a:pt x="91" y="14"/>
                  <a:pt x="91" y="14"/>
                </a:cubicBezTo>
                <a:cubicBezTo>
                  <a:pt x="93" y="14"/>
                  <a:pt x="95" y="14"/>
                  <a:pt x="97" y="15"/>
                </a:cubicBezTo>
                <a:cubicBezTo>
                  <a:pt x="97" y="15"/>
                  <a:pt x="97" y="15"/>
                  <a:pt x="97" y="15"/>
                </a:cubicBezTo>
                <a:cubicBezTo>
                  <a:pt x="104" y="19"/>
                  <a:pt x="107" y="27"/>
                  <a:pt x="103" y="34"/>
                </a:cubicBezTo>
                <a:cubicBezTo>
                  <a:pt x="101" y="39"/>
                  <a:pt x="96" y="42"/>
                  <a:pt x="91" y="42"/>
                </a:cubicBezTo>
                <a:cubicBezTo>
                  <a:pt x="91" y="146"/>
                  <a:pt x="91" y="146"/>
                  <a:pt x="91" y="146"/>
                </a:cubicBezTo>
                <a:cubicBezTo>
                  <a:pt x="93" y="151"/>
                  <a:pt x="93" y="157"/>
                  <a:pt x="91" y="162"/>
                </a:cubicBezTo>
                <a:cubicBezTo>
                  <a:pt x="91" y="185"/>
                  <a:pt x="91" y="185"/>
                  <a:pt x="91" y="185"/>
                </a:cubicBezTo>
                <a:cubicBezTo>
                  <a:pt x="117" y="174"/>
                  <a:pt x="138" y="143"/>
                  <a:pt x="166" y="145"/>
                </a:cubicBezTo>
                <a:cubicBezTo>
                  <a:pt x="179" y="147"/>
                  <a:pt x="192" y="147"/>
                  <a:pt x="204" y="146"/>
                </a:cubicBezTo>
                <a:cubicBezTo>
                  <a:pt x="204" y="125"/>
                  <a:pt x="204" y="125"/>
                  <a:pt x="204" y="125"/>
                </a:cubicBezTo>
                <a:cubicBezTo>
                  <a:pt x="199" y="125"/>
                  <a:pt x="195" y="124"/>
                  <a:pt x="191" y="122"/>
                </a:cubicBezTo>
                <a:cubicBezTo>
                  <a:pt x="191" y="122"/>
                  <a:pt x="191" y="122"/>
                  <a:pt x="191" y="122"/>
                </a:cubicBezTo>
                <a:cubicBezTo>
                  <a:pt x="177" y="115"/>
                  <a:pt x="172" y="98"/>
                  <a:pt x="179" y="84"/>
                </a:cubicBezTo>
                <a:cubicBezTo>
                  <a:pt x="184" y="74"/>
                  <a:pt x="193" y="69"/>
                  <a:pt x="204" y="69"/>
                </a:cubicBezTo>
                <a:lnTo>
                  <a:pt x="204" y="27"/>
                </a:lnTo>
                <a:close/>
                <a:moveTo>
                  <a:pt x="91" y="6"/>
                </a:moveTo>
                <a:cubicBezTo>
                  <a:pt x="86" y="6"/>
                  <a:pt x="82" y="8"/>
                  <a:pt x="78" y="9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23"/>
                  <a:pt x="78" y="22"/>
                  <a:pt x="78" y="22"/>
                </a:cubicBezTo>
                <a:cubicBezTo>
                  <a:pt x="81" y="17"/>
                  <a:pt x="86" y="14"/>
                  <a:pt x="91" y="14"/>
                </a:cubicBezTo>
                <a:cubicBezTo>
                  <a:pt x="91" y="6"/>
                  <a:pt x="91" y="6"/>
                  <a:pt x="91" y="6"/>
                </a:cubicBezTo>
                <a:close/>
                <a:moveTo>
                  <a:pt x="78" y="188"/>
                </a:moveTo>
                <a:cubicBezTo>
                  <a:pt x="82" y="188"/>
                  <a:pt x="87" y="187"/>
                  <a:pt x="91" y="185"/>
                </a:cubicBezTo>
                <a:cubicBezTo>
                  <a:pt x="91" y="162"/>
                  <a:pt x="91" y="162"/>
                  <a:pt x="91" y="162"/>
                </a:cubicBezTo>
                <a:cubicBezTo>
                  <a:pt x="90" y="163"/>
                  <a:pt x="90" y="164"/>
                  <a:pt x="90" y="165"/>
                </a:cubicBezTo>
                <a:cubicBezTo>
                  <a:pt x="87" y="170"/>
                  <a:pt x="83" y="174"/>
                  <a:pt x="78" y="176"/>
                </a:cubicBezTo>
                <a:cubicBezTo>
                  <a:pt x="78" y="188"/>
                  <a:pt x="78" y="188"/>
                  <a:pt x="78" y="188"/>
                </a:cubicBezTo>
                <a:close/>
                <a:moveTo>
                  <a:pt x="91" y="42"/>
                </a:moveTo>
                <a:cubicBezTo>
                  <a:pt x="91" y="146"/>
                  <a:pt x="91" y="146"/>
                  <a:pt x="91" y="146"/>
                </a:cubicBezTo>
                <a:cubicBezTo>
                  <a:pt x="89" y="141"/>
                  <a:pt x="85" y="136"/>
                  <a:pt x="80" y="134"/>
                </a:cubicBezTo>
                <a:cubicBezTo>
                  <a:pt x="79" y="133"/>
                  <a:pt x="78" y="133"/>
                  <a:pt x="78" y="133"/>
                </a:cubicBezTo>
                <a:cubicBezTo>
                  <a:pt x="78" y="64"/>
                  <a:pt x="78" y="64"/>
                  <a:pt x="78" y="64"/>
                </a:cubicBezTo>
                <a:cubicBezTo>
                  <a:pt x="79" y="61"/>
                  <a:pt x="79" y="57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9" y="36"/>
                  <a:pt x="81" y="39"/>
                  <a:pt x="84" y="41"/>
                </a:cubicBezTo>
                <a:cubicBezTo>
                  <a:pt x="86" y="42"/>
                  <a:pt x="89" y="42"/>
                  <a:pt x="91" y="42"/>
                </a:cubicBezTo>
                <a:close/>
                <a:moveTo>
                  <a:pt x="78" y="9"/>
                </a:moveTo>
                <a:cubicBezTo>
                  <a:pt x="71" y="11"/>
                  <a:pt x="65" y="14"/>
                  <a:pt x="60" y="18"/>
                </a:cubicBezTo>
                <a:cubicBezTo>
                  <a:pt x="60" y="40"/>
                  <a:pt x="60" y="40"/>
                  <a:pt x="60" y="40"/>
                </a:cubicBezTo>
                <a:cubicBezTo>
                  <a:pt x="62" y="40"/>
                  <a:pt x="65" y="41"/>
                  <a:pt x="68" y="42"/>
                </a:cubicBezTo>
                <a:cubicBezTo>
                  <a:pt x="73" y="45"/>
                  <a:pt x="76" y="49"/>
                  <a:pt x="78" y="54"/>
                </a:cubicBezTo>
                <a:cubicBezTo>
                  <a:pt x="78" y="33"/>
                  <a:pt x="78" y="33"/>
                  <a:pt x="78" y="33"/>
                </a:cubicBezTo>
                <a:cubicBezTo>
                  <a:pt x="77" y="30"/>
                  <a:pt x="77" y="27"/>
                  <a:pt x="78" y="24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60" y="187"/>
                </a:moveTo>
                <a:cubicBezTo>
                  <a:pt x="66" y="188"/>
                  <a:pt x="72" y="189"/>
                  <a:pt x="78" y="188"/>
                </a:cubicBezTo>
                <a:cubicBezTo>
                  <a:pt x="78" y="176"/>
                  <a:pt x="78" y="176"/>
                  <a:pt x="78" y="176"/>
                </a:cubicBezTo>
                <a:cubicBezTo>
                  <a:pt x="72" y="178"/>
                  <a:pt x="65" y="178"/>
                  <a:pt x="60" y="176"/>
                </a:cubicBezTo>
                <a:cubicBezTo>
                  <a:pt x="60" y="187"/>
                  <a:pt x="60" y="187"/>
                  <a:pt x="60" y="187"/>
                </a:cubicBezTo>
                <a:close/>
                <a:moveTo>
                  <a:pt x="78" y="64"/>
                </a:moveTo>
                <a:cubicBezTo>
                  <a:pt x="78" y="133"/>
                  <a:pt x="78" y="133"/>
                  <a:pt x="78" y="133"/>
                </a:cubicBezTo>
                <a:cubicBezTo>
                  <a:pt x="72" y="131"/>
                  <a:pt x="65" y="131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4" y="123"/>
                  <a:pt x="67" y="120"/>
                  <a:pt x="70" y="116"/>
                </a:cubicBezTo>
                <a:cubicBezTo>
                  <a:pt x="75" y="105"/>
                  <a:pt x="71" y="92"/>
                  <a:pt x="60" y="87"/>
                </a:cubicBezTo>
                <a:cubicBezTo>
                  <a:pt x="60" y="87"/>
                  <a:pt x="60" y="87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66" y="78"/>
                  <a:pt x="73" y="74"/>
                  <a:pt x="76" y="68"/>
                </a:cubicBezTo>
                <a:cubicBezTo>
                  <a:pt x="77" y="66"/>
                  <a:pt x="77" y="65"/>
                  <a:pt x="78" y="64"/>
                </a:cubicBezTo>
                <a:close/>
                <a:moveTo>
                  <a:pt x="60" y="18"/>
                </a:moveTo>
                <a:cubicBezTo>
                  <a:pt x="0" y="56"/>
                  <a:pt x="10" y="159"/>
                  <a:pt x="46" y="180"/>
                </a:cubicBezTo>
                <a:cubicBezTo>
                  <a:pt x="51" y="183"/>
                  <a:pt x="55" y="185"/>
                  <a:pt x="60" y="187"/>
                </a:cubicBezTo>
                <a:cubicBezTo>
                  <a:pt x="60" y="176"/>
                  <a:pt x="60" y="176"/>
                  <a:pt x="60" y="176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59" y="175"/>
                  <a:pt x="59" y="175"/>
                  <a:pt x="59" y="175"/>
                </a:cubicBezTo>
                <a:cubicBezTo>
                  <a:pt x="48" y="170"/>
                  <a:pt x="43" y="156"/>
                  <a:pt x="49" y="144"/>
                </a:cubicBezTo>
                <a:cubicBezTo>
                  <a:pt x="51" y="139"/>
                  <a:pt x="55" y="136"/>
                  <a:pt x="60" y="134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54" y="128"/>
                  <a:pt x="47" y="128"/>
                  <a:pt x="41" y="125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1" y="120"/>
                  <a:pt x="26" y="107"/>
                  <a:pt x="32" y="97"/>
                </a:cubicBezTo>
                <a:cubicBezTo>
                  <a:pt x="37" y="86"/>
                  <a:pt x="49" y="82"/>
                  <a:pt x="60" y="87"/>
                </a:cubicBezTo>
                <a:cubicBezTo>
                  <a:pt x="60" y="78"/>
                  <a:pt x="60" y="78"/>
                  <a:pt x="60" y="78"/>
                </a:cubicBezTo>
                <a:cubicBezTo>
                  <a:pt x="57" y="78"/>
                  <a:pt x="54" y="77"/>
                  <a:pt x="51" y="76"/>
                </a:cubicBezTo>
                <a:cubicBezTo>
                  <a:pt x="42" y="71"/>
                  <a:pt x="38" y="60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6" y="44"/>
                  <a:pt x="53" y="40"/>
                  <a:pt x="60" y="40"/>
                </a:cubicBezTo>
                <a:lnTo>
                  <a:pt x="60" y="18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17" name="Group 127"/>
          <p:cNvGrpSpPr/>
          <p:nvPr/>
        </p:nvGrpSpPr>
        <p:grpSpPr>
          <a:xfrm>
            <a:off x="3937641" y="4451779"/>
            <a:ext cx="508001" cy="654050"/>
            <a:chOff x="8610600" y="4127500"/>
            <a:chExt cx="508001" cy="654050"/>
          </a:xfrm>
          <a:solidFill>
            <a:srgbClr val="00B0F0"/>
          </a:solidFill>
        </p:grpSpPr>
        <p:sp>
          <p:nvSpPr>
            <p:cNvPr id="118" name="Freeform 33"/>
            <p:cNvSpPr>
              <a:spLocks/>
            </p:cNvSpPr>
            <p:nvPr/>
          </p:nvSpPr>
          <p:spPr bwMode="auto">
            <a:xfrm>
              <a:off x="8618538" y="4127500"/>
              <a:ext cx="500063" cy="503238"/>
            </a:xfrm>
            <a:custGeom>
              <a:avLst/>
              <a:gdLst>
                <a:gd name="T0" fmla="*/ 169 w 230"/>
                <a:gd name="T1" fmla="*/ 12 h 231"/>
                <a:gd name="T2" fmla="*/ 215 w 230"/>
                <a:gd name="T3" fmla="*/ 103 h 231"/>
                <a:gd name="T4" fmla="*/ 102 w 230"/>
                <a:gd name="T5" fmla="*/ 216 h 231"/>
                <a:gd name="T6" fmla="*/ 12 w 230"/>
                <a:gd name="T7" fmla="*/ 171 h 231"/>
                <a:gd name="T8" fmla="*/ 0 w 230"/>
                <a:gd name="T9" fmla="*/ 181 h 231"/>
                <a:gd name="T10" fmla="*/ 102 w 230"/>
                <a:gd name="T11" fmla="*/ 231 h 231"/>
                <a:gd name="T12" fmla="*/ 230 w 230"/>
                <a:gd name="T13" fmla="*/ 103 h 231"/>
                <a:gd name="T14" fmla="*/ 178 w 230"/>
                <a:gd name="T15" fmla="*/ 0 h 231"/>
                <a:gd name="T16" fmla="*/ 169 w 230"/>
                <a:gd name="T17" fmla="*/ 1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231">
                  <a:moveTo>
                    <a:pt x="169" y="12"/>
                  </a:moveTo>
                  <a:cubicBezTo>
                    <a:pt x="197" y="32"/>
                    <a:pt x="215" y="65"/>
                    <a:pt x="215" y="103"/>
                  </a:cubicBezTo>
                  <a:cubicBezTo>
                    <a:pt x="215" y="165"/>
                    <a:pt x="165" y="216"/>
                    <a:pt x="102" y="216"/>
                  </a:cubicBezTo>
                  <a:cubicBezTo>
                    <a:pt x="65" y="216"/>
                    <a:pt x="33" y="198"/>
                    <a:pt x="12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24" y="211"/>
                    <a:pt x="61" y="231"/>
                    <a:pt x="102" y="231"/>
                  </a:cubicBezTo>
                  <a:cubicBezTo>
                    <a:pt x="173" y="231"/>
                    <a:pt x="230" y="174"/>
                    <a:pt x="230" y="103"/>
                  </a:cubicBezTo>
                  <a:cubicBezTo>
                    <a:pt x="230" y="61"/>
                    <a:pt x="210" y="23"/>
                    <a:pt x="178" y="0"/>
                  </a:cubicBezTo>
                  <a:lnTo>
                    <a:pt x="16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34"/>
            <p:cNvSpPr>
              <a:spLocks noEditPoints="1"/>
            </p:cNvSpPr>
            <p:nvPr/>
          </p:nvSpPr>
          <p:spPr bwMode="auto">
            <a:xfrm>
              <a:off x="8621713" y="4137025"/>
              <a:ext cx="442913" cy="441325"/>
            </a:xfrm>
            <a:custGeom>
              <a:avLst/>
              <a:gdLst>
                <a:gd name="T0" fmla="*/ 102 w 203"/>
                <a:gd name="T1" fmla="*/ 203 h 203"/>
                <a:gd name="T2" fmla="*/ 203 w 203"/>
                <a:gd name="T3" fmla="*/ 101 h 203"/>
                <a:gd name="T4" fmla="*/ 102 w 203"/>
                <a:gd name="T5" fmla="*/ 0 h 203"/>
                <a:gd name="T6" fmla="*/ 102 w 203"/>
                <a:gd name="T7" fmla="*/ 5 h 203"/>
                <a:gd name="T8" fmla="*/ 198 w 203"/>
                <a:gd name="T9" fmla="*/ 101 h 203"/>
                <a:gd name="T10" fmla="*/ 102 w 203"/>
                <a:gd name="T11" fmla="*/ 198 h 203"/>
                <a:gd name="T12" fmla="*/ 102 w 203"/>
                <a:gd name="T13" fmla="*/ 203 h 203"/>
                <a:gd name="T14" fmla="*/ 102 w 203"/>
                <a:gd name="T15" fmla="*/ 0 h 203"/>
                <a:gd name="T16" fmla="*/ 0 w 203"/>
                <a:gd name="T17" fmla="*/ 101 h 203"/>
                <a:gd name="T18" fmla="*/ 102 w 203"/>
                <a:gd name="T19" fmla="*/ 203 h 203"/>
                <a:gd name="T20" fmla="*/ 102 w 203"/>
                <a:gd name="T21" fmla="*/ 203 h 203"/>
                <a:gd name="T22" fmla="*/ 102 w 203"/>
                <a:gd name="T23" fmla="*/ 198 h 203"/>
                <a:gd name="T24" fmla="*/ 102 w 203"/>
                <a:gd name="T25" fmla="*/ 198 h 203"/>
                <a:gd name="T26" fmla="*/ 102 w 203"/>
                <a:gd name="T27" fmla="*/ 198 h 203"/>
                <a:gd name="T28" fmla="*/ 5 w 203"/>
                <a:gd name="T29" fmla="*/ 101 h 203"/>
                <a:gd name="T30" fmla="*/ 102 w 203"/>
                <a:gd name="T31" fmla="*/ 5 h 203"/>
                <a:gd name="T32" fmla="*/ 102 w 203"/>
                <a:gd name="T33" fmla="*/ 5 h 203"/>
                <a:gd name="T34" fmla="*/ 102 w 203"/>
                <a:gd name="T3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03">
                  <a:moveTo>
                    <a:pt x="102" y="203"/>
                  </a:moveTo>
                  <a:cubicBezTo>
                    <a:pt x="158" y="203"/>
                    <a:pt x="203" y="157"/>
                    <a:pt x="203" y="101"/>
                  </a:cubicBezTo>
                  <a:cubicBezTo>
                    <a:pt x="203" y="45"/>
                    <a:pt x="158" y="0"/>
                    <a:pt x="102" y="0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55" y="5"/>
                    <a:pt x="198" y="48"/>
                    <a:pt x="198" y="101"/>
                  </a:cubicBezTo>
                  <a:cubicBezTo>
                    <a:pt x="198" y="155"/>
                    <a:pt x="155" y="198"/>
                    <a:pt x="102" y="198"/>
                  </a:cubicBezTo>
                  <a:lnTo>
                    <a:pt x="102" y="203"/>
                  </a:lnTo>
                  <a:close/>
                  <a:moveTo>
                    <a:pt x="102" y="0"/>
                  </a:moveTo>
                  <a:cubicBezTo>
                    <a:pt x="46" y="0"/>
                    <a:pt x="0" y="45"/>
                    <a:pt x="0" y="101"/>
                  </a:cubicBezTo>
                  <a:cubicBezTo>
                    <a:pt x="0" y="157"/>
                    <a:pt x="46" y="203"/>
                    <a:pt x="102" y="203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48" y="198"/>
                    <a:pt x="5" y="155"/>
                    <a:pt x="5" y="101"/>
                  </a:cubicBezTo>
                  <a:cubicBezTo>
                    <a:pt x="5" y="48"/>
                    <a:pt x="48" y="5"/>
                    <a:pt x="102" y="5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0"/>
                    <a:pt x="102" y="0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35"/>
            <p:cNvSpPr>
              <a:spLocks/>
            </p:cNvSpPr>
            <p:nvPr/>
          </p:nvSpPr>
          <p:spPr bwMode="auto">
            <a:xfrm>
              <a:off x="8610600" y="4144963"/>
              <a:ext cx="496888" cy="433388"/>
            </a:xfrm>
            <a:custGeom>
              <a:avLst/>
              <a:gdLst>
                <a:gd name="T0" fmla="*/ 65 w 228"/>
                <a:gd name="T1" fmla="*/ 15 h 199"/>
                <a:gd name="T2" fmla="*/ 61 w 228"/>
                <a:gd name="T3" fmla="*/ 23 h 199"/>
                <a:gd name="T4" fmla="*/ 57 w 228"/>
                <a:gd name="T5" fmla="*/ 29 h 199"/>
                <a:gd name="T6" fmla="*/ 54 w 228"/>
                <a:gd name="T7" fmla="*/ 26 h 199"/>
                <a:gd name="T8" fmla="*/ 52 w 228"/>
                <a:gd name="T9" fmla="*/ 32 h 199"/>
                <a:gd name="T10" fmla="*/ 42 w 228"/>
                <a:gd name="T11" fmla="*/ 34 h 199"/>
                <a:gd name="T12" fmla="*/ 36 w 228"/>
                <a:gd name="T13" fmla="*/ 41 h 199"/>
                <a:gd name="T14" fmla="*/ 27 w 228"/>
                <a:gd name="T15" fmla="*/ 53 h 199"/>
                <a:gd name="T16" fmla="*/ 21 w 228"/>
                <a:gd name="T17" fmla="*/ 61 h 199"/>
                <a:gd name="T18" fmla="*/ 27 w 228"/>
                <a:gd name="T19" fmla="*/ 67 h 199"/>
                <a:gd name="T20" fmla="*/ 27 w 228"/>
                <a:gd name="T21" fmla="*/ 70 h 199"/>
                <a:gd name="T22" fmla="*/ 22 w 228"/>
                <a:gd name="T23" fmla="*/ 65 h 199"/>
                <a:gd name="T24" fmla="*/ 18 w 228"/>
                <a:gd name="T25" fmla="*/ 60 h 199"/>
                <a:gd name="T26" fmla="*/ 16 w 228"/>
                <a:gd name="T27" fmla="*/ 69 h 199"/>
                <a:gd name="T28" fmla="*/ 17 w 228"/>
                <a:gd name="T29" fmla="*/ 83 h 199"/>
                <a:gd name="T30" fmla="*/ 24 w 228"/>
                <a:gd name="T31" fmla="*/ 80 h 199"/>
                <a:gd name="T32" fmla="*/ 32 w 228"/>
                <a:gd name="T33" fmla="*/ 88 h 199"/>
                <a:gd name="T34" fmla="*/ 41 w 228"/>
                <a:gd name="T35" fmla="*/ 98 h 199"/>
                <a:gd name="T36" fmla="*/ 50 w 228"/>
                <a:gd name="T37" fmla="*/ 105 h 199"/>
                <a:gd name="T38" fmla="*/ 61 w 228"/>
                <a:gd name="T39" fmla="*/ 117 h 199"/>
                <a:gd name="T40" fmla="*/ 58 w 228"/>
                <a:gd name="T41" fmla="*/ 134 h 199"/>
                <a:gd name="T42" fmla="*/ 49 w 228"/>
                <a:gd name="T43" fmla="*/ 155 h 199"/>
                <a:gd name="T44" fmla="*/ 52 w 228"/>
                <a:gd name="T45" fmla="*/ 170 h 199"/>
                <a:gd name="T46" fmla="*/ 46 w 228"/>
                <a:gd name="T47" fmla="*/ 171 h 199"/>
                <a:gd name="T48" fmla="*/ 32 w 228"/>
                <a:gd name="T49" fmla="*/ 148 h 199"/>
                <a:gd name="T50" fmla="*/ 16 w 228"/>
                <a:gd name="T51" fmla="*/ 113 h 199"/>
                <a:gd name="T52" fmla="*/ 11 w 228"/>
                <a:gd name="T53" fmla="*/ 87 h 199"/>
                <a:gd name="T54" fmla="*/ 73 w 228"/>
                <a:gd name="T55" fmla="*/ 183 h 199"/>
                <a:gd name="T56" fmla="*/ 89 w 228"/>
                <a:gd name="T57" fmla="*/ 181 h 199"/>
                <a:gd name="T58" fmla="*/ 110 w 228"/>
                <a:gd name="T59" fmla="*/ 178 h 199"/>
                <a:gd name="T60" fmla="*/ 108 w 228"/>
                <a:gd name="T61" fmla="*/ 187 h 199"/>
                <a:gd name="T62" fmla="*/ 121 w 228"/>
                <a:gd name="T63" fmla="*/ 186 h 199"/>
                <a:gd name="T64" fmla="*/ 139 w 228"/>
                <a:gd name="T65" fmla="*/ 184 h 199"/>
                <a:gd name="T66" fmla="*/ 137 w 228"/>
                <a:gd name="T67" fmla="*/ 3 h 199"/>
                <a:gd name="T68" fmla="*/ 197 w 228"/>
                <a:gd name="T69" fmla="*/ 64 h 199"/>
                <a:gd name="T70" fmla="*/ 189 w 228"/>
                <a:gd name="T71" fmla="*/ 58 h 199"/>
                <a:gd name="T72" fmla="*/ 181 w 228"/>
                <a:gd name="T73" fmla="*/ 74 h 199"/>
                <a:gd name="T74" fmla="*/ 170 w 228"/>
                <a:gd name="T75" fmla="*/ 59 h 199"/>
                <a:gd name="T76" fmla="*/ 174 w 228"/>
                <a:gd name="T77" fmla="*/ 75 h 199"/>
                <a:gd name="T78" fmla="*/ 186 w 228"/>
                <a:gd name="T79" fmla="*/ 79 h 199"/>
                <a:gd name="T80" fmla="*/ 181 w 228"/>
                <a:gd name="T81" fmla="*/ 100 h 199"/>
                <a:gd name="T82" fmla="*/ 175 w 228"/>
                <a:gd name="T83" fmla="*/ 122 h 199"/>
                <a:gd name="T84" fmla="*/ 168 w 228"/>
                <a:gd name="T85" fmla="*/ 137 h 199"/>
                <a:gd name="T86" fmla="*/ 147 w 228"/>
                <a:gd name="T87" fmla="*/ 154 h 199"/>
                <a:gd name="T88" fmla="*/ 141 w 228"/>
                <a:gd name="T89" fmla="*/ 139 h 199"/>
                <a:gd name="T90" fmla="*/ 142 w 228"/>
                <a:gd name="T91" fmla="*/ 121 h 199"/>
                <a:gd name="T92" fmla="*/ 135 w 228"/>
                <a:gd name="T93" fmla="*/ 101 h 199"/>
                <a:gd name="T94" fmla="*/ 125 w 228"/>
                <a:gd name="T95" fmla="*/ 89 h 199"/>
                <a:gd name="T96" fmla="*/ 99 w 228"/>
                <a:gd name="T97" fmla="*/ 90 h 199"/>
                <a:gd name="T98" fmla="*/ 89 w 228"/>
                <a:gd name="T99" fmla="*/ 76 h 199"/>
                <a:gd name="T100" fmla="*/ 100 w 228"/>
                <a:gd name="T101" fmla="*/ 49 h 199"/>
                <a:gd name="T102" fmla="*/ 119 w 228"/>
                <a:gd name="T103" fmla="*/ 41 h 199"/>
                <a:gd name="T104" fmla="*/ 130 w 228"/>
                <a:gd name="T105" fmla="*/ 46 h 199"/>
                <a:gd name="T106" fmla="*/ 146 w 228"/>
                <a:gd name="T107" fmla="*/ 46 h 199"/>
                <a:gd name="T108" fmla="*/ 162 w 228"/>
                <a:gd name="T109" fmla="*/ 44 h 199"/>
                <a:gd name="T110" fmla="*/ 147 w 228"/>
                <a:gd name="T111" fmla="*/ 37 h 199"/>
                <a:gd name="T112" fmla="*/ 146 w 228"/>
                <a:gd name="T113" fmla="*/ 32 h 199"/>
                <a:gd name="T114" fmla="*/ 127 w 228"/>
                <a:gd name="T115" fmla="*/ 32 h 199"/>
                <a:gd name="T116" fmla="*/ 111 w 228"/>
                <a:gd name="T117" fmla="*/ 37 h 199"/>
                <a:gd name="T118" fmla="*/ 107 w 228"/>
                <a:gd name="T119" fmla="*/ 21 h 199"/>
                <a:gd name="T120" fmla="*/ 96 w 228"/>
                <a:gd name="T121" fmla="*/ 11 h 199"/>
                <a:gd name="T122" fmla="*/ 109 w 228"/>
                <a:gd name="T123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" h="199">
                  <a:moveTo>
                    <a:pt x="92" y="0"/>
                  </a:moveTo>
                  <a:cubicBezTo>
                    <a:pt x="92" y="0"/>
                    <a:pt x="58" y="5"/>
                    <a:pt x="35" y="31"/>
                  </a:cubicBezTo>
                  <a:cubicBezTo>
                    <a:pt x="35" y="31"/>
                    <a:pt x="53" y="13"/>
                    <a:pt x="64" y="13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5"/>
                    <a:pt x="65" y="15"/>
                  </a:cubicBezTo>
                  <a:cubicBezTo>
                    <a:pt x="65" y="16"/>
                    <a:pt x="64" y="17"/>
                    <a:pt x="64" y="18"/>
                  </a:cubicBezTo>
                  <a:cubicBezTo>
                    <a:pt x="64" y="18"/>
                    <a:pt x="64" y="20"/>
                    <a:pt x="64" y="20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3" y="21"/>
                    <a:pt x="62" y="21"/>
                    <a:pt x="62" y="22"/>
                  </a:cubicBezTo>
                  <a:cubicBezTo>
                    <a:pt x="62" y="22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8" y="29"/>
                    <a:pt x="57" y="29"/>
                  </a:cubicBezTo>
                  <a:cubicBezTo>
                    <a:pt x="56" y="29"/>
                    <a:pt x="56" y="27"/>
                    <a:pt x="56" y="27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6"/>
                    <a:pt x="58" y="26"/>
                    <a:pt x="58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5" y="24"/>
                    <a:pt x="54" y="26"/>
                    <a:pt x="54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1" y="29"/>
                    <a:pt x="51" y="29"/>
                  </a:cubicBezTo>
                  <a:cubicBezTo>
                    <a:pt x="52" y="29"/>
                    <a:pt x="53" y="29"/>
                    <a:pt x="53" y="29"/>
                  </a:cubicBezTo>
                  <a:cubicBezTo>
                    <a:pt x="53" y="29"/>
                    <a:pt x="53" y="30"/>
                    <a:pt x="53" y="31"/>
                  </a:cubicBezTo>
                  <a:cubicBezTo>
                    <a:pt x="53" y="31"/>
                    <a:pt x="52" y="32"/>
                    <a:pt x="52" y="32"/>
                  </a:cubicBezTo>
                  <a:cubicBezTo>
                    <a:pt x="52" y="32"/>
                    <a:pt x="52" y="33"/>
                    <a:pt x="51" y="33"/>
                  </a:cubicBezTo>
                  <a:cubicBezTo>
                    <a:pt x="50" y="32"/>
                    <a:pt x="49" y="32"/>
                    <a:pt x="48" y="32"/>
                  </a:cubicBezTo>
                  <a:cubicBezTo>
                    <a:pt x="47" y="32"/>
                    <a:pt x="46" y="31"/>
                    <a:pt x="46" y="32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3"/>
                    <a:pt x="42" y="34"/>
                    <a:pt x="42" y="34"/>
                  </a:cubicBezTo>
                  <a:cubicBezTo>
                    <a:pt x="42" y="34"/>
                    <a:pt x="41" y="35"/>
                    <a:pt x="41" y="35"/>
                  </a:cubicBezTo>
                  <a:cubicBezTo>
                    <a:pt x="41" y="35"/>
                    <a:pt x="41" y="37"/>
                    <a:pt x="41" y="37"/>
                  </a:cubicBezTo>
                  <a:cubicBezTo>
                    <a:pt x="41" y="37"/>
                    <a:pt x="40" y="38"/>
                    <a:pt x="38" y="38"/>
                  </a:cubicBezTo>
                  <a:cubicBezTo>
                    <a:pt x="37" y="39"/>
                    <a:pt x="36" y="39"/>
                    <a:pt x="36" y="39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4" y="42"/>
                    <a:pt x="34" y="43"/>
                  </a:cubicBezTo>
                  <a:cubicBezTo>
                    <a:pt x="33" y="44"/>
                    <a:pt x="30" y="46"/>
                    <a:pt x="30" y="46"/>
                  </a:cubicBezTo>
                  <a:cubicBezTo>
                    <a:pt x="30" y="46"/>
                    <a:pt x="29" y="47"/>
                    <a:pt x="28" y="48"/>
                  </a:cubicBezTo>
                  <a:cubicBezTo>
                    <a:pt x="28" y="49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ubicBezTo>
                    <a:pt x="27" y="54"/>
                    <a:pt x="26" y="55"/>
                    <a:pt x="26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2" y="58"/>
                    <a:pt x="21" y="58"/>
                  </a:cubicBezTo>
                  <a:cubicBezTo>
                    <a:pt x="20" y="59"/>
                    <a:pt x="20" y="60"/>
                    <a:pt x="20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2" y="61"/>
                    <a:pt x="23" y="62"/>
                    <a:pt x="23" y="62"/>
                  </a:cubicBezTo>
                  <a:cubicBezTo>
                    <a:pt x="23" y="62"/>
                    <a:pt x="23" y="63"/>
                    <a:pt x="23" y="64"/>
                  </a:cubicBezTo>
                  <a:cubicBezTo>
                    <a:pt x="23" y="64"/>
                    <a:pt x="22" y="66"/>
                    <a:pt x="23" y="66"/>
                  </a:cubicBezTo>
                  <a:cubicBezTo>
                    <a:pt x="24" y="66"/>
                    <a:pt x="25" y="66"/>
                    <a:pt x="25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9"/>
                    <a:pt x="29" y="70"/>
                  </a:cubicBezTo>
                  <a:cubicBezTo>
                    <a:pt x="28" y="70"/>
                    <a:pt x="28" y="71"/>
                    <a:pt x="28" y="71"/>
                  </a:cubicBezTo>
                  <a:cubicBezTo>
                    <a:pt x="27" y="71"/>
                    <a:pt x="27" y="71"/>
                    <a:pt x="27" y="70"/>
                  </a:cubicBezTo>
                  <a:cubicBezTo>
                    <a:pt x="27" y="69"/>
                    <a:pt x="27" y="69"/>
                    <a:pt x="26" y="68"/>
                  </a:cubicBezTo>
                  <a:cubicBezTo>
                    <a:pt x="25" y="68"/>
                    <a:pt x="24" y="69"/>
                    <a:pt x="24" y="69"/>
                  </a:cubicBezTo>
                  <a:cubicBezTo>
                    <a:pt x="24" y="69"/>
                    <a:pt x="23" y="69"/>
                    <a:pt x="23" y="68"/>
                  </a:cubicBezTo>
                  <a:cubicBezTo>
                    <a:pt x="22" y="67"/>
                    <a:pt x="22" y="68"/>
                    <a:pt x="22" y="67"/>
                  </a:cubicBezTo>
                  <a:cubicBezTo>
                    <a:pt x="22" y="66"/>
                    <a:pt x="23" y="66"/>
                    <a:pt x="22" y="65"/>
                  </a:cubicBezTo>
                  <a:cubicBezTo>
                    <a:pt x="22" y="65"/>
                    <a:pt x="21" y="64"/>
                    <a:pt x="21" y="64"/>
                  </a:cubicBezTo>
                  <a:cubicBezTo>
                    <a:pt x="20" y="64"/>
                    <a:pt x="21" y="65"/>
                    <a:pt x="20" y="64"/>
                  </a:cubicBezTo>
                  <a:cubicBezTo>
                    <a:pt x="20" y="63"/>
                    <a:pt x="19" y="63"/>
                    <a:pt x="19" y="63"/>
                  </a:cubicBezTo>
                  <a:cubicBezTo>
                    <a:pt x="19" y="63"/>
                    <a:pt x="18" y="63"/>
                    <a:pt x="18" y="62"/>
                  </a:cubicBezTo>
                  <a:cubicBezTo>
                    <a:pt x="18" y="62"/>
                    <a:pt x="18" y="61"/>
                    <a:pt x="18" y="60"/>
                  </a:cubicBezTo>
                  <a:cubicBezTo>
                    <a:pt x="18" y="60"/>
                    <a:pt x="19" y="59"/>
                    <a:pt x="19" y="58"/>
                  </a:cubicBezTo>
                  <a:cubicBezTo>
                    <a:pt x="19" y="58"/>
                    <a:pt x="19" y="55"/>
                    <a:pt x="19" y="55"/>
                  </a:cubicBezTo>
                  <a:cubicBezTo>
                    <a:pt x="19" y="55"/>
                    <a:pt x="16" y="61"/>
                    <a:pt x="15" y="66"/>
                  </a:cubicBezTo>
                  <a:cubicBezTo>
                    <a:pt x="15" y="66"/>
                    <a:pt x="16" y="65"/>
                    <a:pt x="16" y="66"/>
                  </a:cubicBezTo>
                  <a:cubicBezTo>
                    <a:pt x="16" y="67"/>
                    <a:pt x="17" y="68"/>
                    <a:pt x="16" y="69"/>
                  </a:cubicBezTo>
                  <a:cubicBezTo>
                    <a:pt x="16" y="69"/>
                    <a:pt x="16" y="69"/>
                    <a:pt x="16" y="72"/>
                  </a:cubicBezTo>
                  <a:cubicBezTo>
                    <a:pt x="16" y="74"/>
                    <a:pt x="17" y="75"/>
                    <a:pt x="17" y="76"/>
                  </a:cubicBezTo>
                  <a:cubicBezTo>
                    <a:pt x="16" y="76"/>
                    <a:pt x="16" y="77"/>
                    <a:pt x="16" y="78"/>
                  </a:cubicBezTo>
                  <a:cubicBezTo>
                    <a:pt x="16" y="79"/>
                    <a:pt x="16" y="82"/>
                    <a:pt x="17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4"/>
                    <a:pt x="17" y="85"/>
                    <a:pt x="18" y="84"/>
                  </a:cubicBezTo>
                  <a:cubicBezTo>
                    <a:pt x="19" y="82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0"/>
                    <a:pt x="20" y="79"/>
                    <a:pt x="22" y="79"/>
                  </a:cubicBezTo>
                  <a:cubicBezTo>
                    <a:pt x="23" y="79"/>
                    <a:pt x="24" y="79"/>
                    <a:pt x="24" y="80"/>
                  </a:cubicBezTo>
                  <a:cubicBezTo>
                    <a:pt x="25" y="80"/>
                    <a:pt x="23" y="82"/>
                    <a:pt x="24" y="82"/>
                  </a:cubicBezTo>
                  <a:cubicBezTo>
                    <a:pt x="25" y="82"/>
                    <a:pt x="27" y="81"/>
                    <a:pt x="28" y="81"/>
                  </a:cubicBezTo>
                  <a:cubicBezTo>
                    <a:pt x="29" y="81"/>
                    <a:pt x="29" y="82"/>
                    <a:pt x="30" y="83"/>
                  </a:cubicBezTo>
                  <a:cubicBezTo>
                    <a:pt x="30" y="84"/>
                    <a:pt x="30" y="85"/>
                    <a:pt x="31" y="86"/>
                  </a:cubicBezTo>
                  <a:cubicBezTo>
                    <a:pt x="32" y="86"/>
                    <a:pt x="31" y="87"/>
                    <a:pt x="32" y="88"/>
                  </a:cubicBezTo>
                  <a:cubicBezTo>
                    <a:pt x="32" y="89"/>
                    <a:pt x="34" y="90"/>
                    <a:pt x="35" y="90"/>
                  </a:cubicBezTo>
                  <a:cubicBezTo>
                    <a:pt x="35" y="90"/>
                    <a:pt x="37" y="90"/>
                    <a:pt x="38" y="90"/>
                  </a:cubicBezTo>
                  <a:cubicBezTo>
                    <a:pt x="39" y="91"/>
                    <a:pt x="38" y="92"/>
                    <a:pt x="39" y="92"/>
                  </a:cubicBezTo>
                  <a:cubicBezTo>
                    <a:pt x="40" y="92"/>
                    <a:pt x="41" y="95"/>
                    <a:pt x="41" y="95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1" y="98"/>
                    <a:pt x="41" y="99"/>
                    <a:pt x="42" y="100"/>
                  </a:cubicBezTo>
                  <a:cubicBezTo>
                    <a:pt x="42" y="100"/>
                    <a:pt x="44" y="100"/>
                    <a:pt x="44" y="100"/>
                  </a:cubicBezTo>
                  <a:cubicBezTo>
                    <a:pt x="44" y="100"/>
                    <a:pt x="43" y="102"/>
                    <a:pt x="45" y="102"/>
                  </a:cubicBezTo>
                  <a:cubicBezTo>
                    <a:pt x="47" y="103"/>
                    <a:pt x="48" y="103"/>
                    <a:pt x="49" y="104"/>
                  </a:cubicBezTo>
                  <a:cubicBezTo>
                    <a:pt x="49" y="104"/>
                    <a:pt x="48" y="105"/>
                    <a:pt x="50" y="105"/>
                  </a:cubicBezTo>
                  <a:cubicBezTo>
                    <a:pt x="52" y="105"/>
                    <a:pt x="54" y="105"/>
                    <a:pt x="55" y="106"/>
                  </a:cubicBezTo>
                  <a:cubicBezTo>
                    <a:pt x="56" y="106"/>
                    <a:pt x="55" y="107"/>
                    <a:pt x="57" y="109"/>
                  </a:cubicBezTo>
                  <a:cubicBezTo>
                    <a:pt x="60" y="110"/>
                    <a:pt x="60" y="111"/>
                    <a:pt x="61" y="111"/>
                  </a:cubicBezTo>
                  <a:cubicBezTo>
                    <a:pt x="62" y="111"/>
                    <a:pt x="63" y="111"/>
                    <a:pt x="63" y="113"/>
                  </a:cubicBezTo>
                  <a:cubicBezTo>
                    <a:pt x="62" y="115"/>
                    <a:pt x="62" y="116"/>
                    <a:pt x="61" y="117"/>
                  </a:cubicBezTo>
                  <a:cubicBezTo>
                    <a:pt x="60" y="118"/>
                    <a:pt x="59" y="120"/>
                    <a:pt x="58" y="121"/>
                  </a:cubicBezTo>
                  <a:cubicBezTo>
                    <a:pt x="58" y="122"/>
                    <a:pt x="57" y="123"/>
                    <a:pt x="58" y="124"/>
                  </a:cubicBezTo>
                  <a:cubicBezTo>
                    <a:pt x="58" y="126"/>
                    <a:pt x="59" y="127"/>
                    <a:pt x="59" y="128"/>
                  </a:cubicBezTo>
                  <a:cubicBezTo>
                    <a:pt x="59" y="129"/>
                    <a:pt x="59" y="131"/>
                    <a:pt x="59" y="132"/>
                  </a:cubicBezTo>
                  <a:cubicBezTo>
                    <a:pt x="58" y="133"/>
                    <a:pt x="58" y="134"/>
                    <a:pt x="58" y="134"/>
                  </a:cubicBezTo>
                  <a:cubicBezTo>
                    <a:pt x="58" y="134"/>
                    <a:pt x="59" y="136"/>
                    <a:pt x="58" y="137"/>
                  </a:cubicBezTo>
                  <a:cubicBezTo>
                    <a:pt x="57" y="138"/>
                    <a:pt x="55" y="140"/>
                    <a:pt x="54" y="140"/>
                  </a:cubicBezTo>
                  <a:cubicBezTo>
                    <a:pt x="53" y="140"/>
                    <a:pt x="51" y="142"/>
                    <a:pt x="51" y="142"/>
                  </a:cubicBezTo>
                  <a:cubicBezTo>
                    <a:pt x="51" y="142"/>
                    <a:pt x="51" y="146"/>
                    <a:pt x="51" y="147"/>
                  </a:cubicBezTo>
                  <a:cubicBezTo>
                    <a:pt x="51" y="147"/>
                    <a:pt x="47" y="154"/>
                    <a:pt x="49" y="155"/>
                  </a:cubicBezTo>
                  <a:cubicBezTo>
                    <a:pt x="50" y="156"/>
                    <a:pt x="50" y="158"/>
                    <a:pt x="50" y="159"/>
                  </a:cubicBezTo>
                  <a:cubicBezTo>
                    <a:pt x="49" y="160"/>
                    <a:pt x="49" y="160"/>
                    <a:pt x="49" y="160"/>
                  </a:cubicBezTo>
                  <a:cubicBezTo>
                    <a:pt x="48" y="161"/>
                    <a:pt x="46" y="161"/>
                    <a:pt x="47" y="163"/>
                  </a:cubicBezTo>
                  <a:cubicBezTo>
                    <a:pt x="49" y="165"/>
                    <a:pt x="50" y="165"/>
                    <a:pt x="50" y="167"/>
                  </a:cubicBezTo>
                  <a:cubicBezTo>
                    <a:pt x="51" y="168"/>
                    <a:pt x="51" y="168"/>
                    <a:pt x="52" y="170"/>
                  </a:cubicBezTo>
                  <a:cubicBezTo>
                    <a:pt x="53" y="171"/>
                    <a:pt x="53" y="172"/>
                    <a:pt x="54" y="173"/>
                  </a:cubicBezTo>
                  <a:cubicBezTo>
                    <a:pt x="55" y="174"/>
                    <a:pt x="56" y="175"/>
                    <a:pt x="56" y="176"/>
                  </a:cubicBezTo>
                  <a:cubicBezTo>
                    <a:pt x="56" y="177"/>
                    <a:pt x="59" y="179"/>
                    <a:pt x="56" y="177"/>
                  </a:cubicBezTo>
                  <a:cubicBezTo>
                    <a:pt x="53" y="175"/>
                    <a:pt x="56" y="177"/>
                    <a:pt x="52" y="174"/>
                  </a:cubicBezTo>
                  <a:cubicBezTo>
                    <a:pt x="49" y="171"/>
                    <a:pt x="48" y="173"/>
                    <a:pt x="46" y="171"/>
                  </a:cubicBezTo>
                  <a:cubicBezTo>
                    <a:pt x="45" y="169"/>
                    <a:pt x="47" y="175"/>
                    <a:pt x="44" y="168"/>
                  </a:cubicBezTo>
                  <a:cubicBezTo>
                    <a:pt x="41" y="160"/>
                    <a:pt x="40" y="161"/>
                    <a:pt x="39" y="159"/>
                  </a:cubicBezTo>
                  <a:cubicBezTo>
                    <a:pt x="39" y="157"/>
                    <a:pt x="39" y="159"/>
                    <a:pt x="37" y="155"/>
                  </a:cubicBezTo>
                  <a:cubicBezTo>
                    <a:pt x="35" y="151"/>
                    <a:pt x="37" y="154"/>
                    <a:pt x="35" y="151"/>
                  </a:cubicBezTo>
                  <a:cubicBezTo>
                    <a:pt x="33" y="149"/>
                    <a:pt x="33" y="152"/>
                    <a:pt x="32" y="148"/>
                  </a:cubicBezTo>
                  <a:cubicBezTo>
                    <a:pt x="31" y="143"/>
                    <a:pt x="31" y="146"/>
                    <a:pt x="30" y="141"/>
                  </a:cubicBezTo>
                  <a:cubicBezTo>
                    <a:pt x="28" y="136"/>
                    <a:pt x="31" y="136"/>
                    <a:pt x="28" y="133"/>
                  </a:cubicBezTo>
                  <a:cubicBezTo>
                    <a:pt x="25" y="131"/>
                    <a:pt x="25" y="132"/>
                    <a:pt x="24" y="131"/>
                  </a:cubicBezTo>
                  <a:cubicBezTo>
                    <a:pt x="23" y="129"/>
                    <a:pt x="25" y="130"/>
                    <a:pt x="22" y="126"/>
                  </a:cubicBezTo>
                  <a:cubicBezTo>
                    <a:pt x="20" y="122"/>
                    <a:pt x="16" y="120"/>
                    <a:pt x="16" y="113"/>
                  </a:cubicBezTo>
                  <a:cubicBezTo>
                    <a:pt x="16" y="105"/>
                    <a:pt x="16" y="104"/>
                    <a:pt x="16" y="104"/>
                  </a:cubicBezTo>
                  <a:cubicBezTo>
                    <a:pt x="16" y="104"/>
                    <a:pt x="13" y="101"/>
                    <a:pt x="14" y="97"/>
                  </a:cubicBezTo>
                  <a:cubicBezTo>
                    <a:pt x="15" y="92"/>
                    <a:pt x="16" y="94"/>
                    <a:pt x="15" y="92"/>
                  </a:cubicBezTo>
                  <a:cubicBezTo>
                    <a:pt x="15" y="91"/>
                    <a:pt x="14" y="91"/>
                    <a:pt x="13" y="89"/>
                  </a:cubicBezTo>
                  <a:cubicBezTo>
                    <a:pt x="12" y="88"/>
                    <a:pt x="12" y="88"/>
                    <a:pt x="11" y="87"/>
                  </a:cubicBezTo>
                  <a:cubicBezTo>
                    <a:pt x="11" y="86"/>
                    <a:pt x="11" y="83"/>
                    <a:pt x="11" y="83"/>
                  </a:cubicBezTo>
                  <a:cubicBezTo>
                    <a:pt x="10" y="84"/>
                    <a:pt x="10" y="84"/>
                    <a:pt x="10" y="84"/>
                  </a:cubicBezTo>
                  <a:cubicBezTo>
                    <a:pt x="10" y="84"/>
                    <a:pt x="0" y="182"/>
                    <a:pt x="97" y="197"/>
                  </a:cubicBezTo>
                  <a:cubicBezTo>
                    <a:pt x="97" y="197"/>
                    <a:pt x="75" y="192"/>
                    <a:pt x="73" y="187"/>
                  </a:cubicBezTo>
                  <a:cubicBezTo>
                    <a:pt x="73" y="187"/>
                    <a:pt x="72" y="183"/>
                    <a:pt x="73" y="183"/>
                  </a:cubicBezTo>
                  <a:cubicBezTo>
                    <a:pt x="74" y="183"/>
                    <a:pt x="76" y="184"/>
                    <a:pt x="77" y="183"/>
                  </a:cubicBezTo>
                  <a:cubicBezTo>
                    <a:pt x="79" y="181"/>
                    <a:pt x="80" y="180"/>
                    <a:pt x="80" y="180"/>
                  </a:cubicBezTo>
                  <a:cubicBezTo>
                    <a:pt x="80" y="182"/>
                    <a:pt x="80" y="182"/>
                    <a:pt x="80" y="182"/>
                  </a:cubicBezTo>
                  <a:cubicBezTo>
                    <a:pt x="80" y="182"/>
                    <a:pt x="79" y="182"/>
                    <a:pt x="83" y="181"/>
                  </a:cubicBezTo>
                  <a:cubicBezTo>
                    <a:pt x="88" y="181"/>
                    <a:pt x="88" y="181"/>
                    <a:pt x="89" y="181"/>
                  </a:cubicBezTo>
                  <a:cubicBezTo>
                    <a:pt x="91" y="180"/>
                    <a:pt x="93" y="176"/>
                    <a:pt x="94" y="178"/>
                  </a:cubicBezTo>
                  <a:cubicBezTo>
                    <a:pt x="95" y="181"/>
                    <a:pt x="93" y="180"/>
                    <a:pt x="95" y="181"/>
                  </a:cubicBezTo>
                  <a:cubicBezTo>
                    <a:pt x="97" y="181"/>
                    <a:pt x="101" y="180"/>
                    <a:pt x="101" y="180"/>
                  </a:cubicBezTo>
                  <a:cubicBezTo>
                    <a:pt x="101" y="180"/>
                    <a:pt x="108" y="181"/>
                    <a:pt x="108" y="180"/>
                  </a:cubicBezTo>
                  <a:cubicBezTo>
                    <a:pt x="109" y="179"/>
                    <a:pt x="109" y="178"/>
                    <a:pt x="110" y="178"/>
                  </a:cubicBezTo>
                  <a:cubicBezTo>
                    <a:pt x="111" y="178"/>
                    <a:pt x="112" y="180"/>
                    <a:pt x="112" y="180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5" y="185"/>
                    <a:pt x="105" y="185"/>
                    <a:pt x="105" y="185"/>
                  </a:cubicBezTo>
                  <a:cubicBezTo>
                    <a:pt x="105" y="185"/>
                    <a:pt x="103" y="185"/>
                    <a:pt x="105" y="186"/>
                  </a:cubicBezTo>
                  <a:cubicBezTo>
                    <a:pt x="106" y="187"/>
                    <a:pt x="107" y="187"/>
                    <a:pt x="108" y="187"/>
                  </a:cubicBezTo>
                  <a:cubicBezTo>
                    <a:pt x="110" y="187"/>
                    <a:pt x="114" y="190"/>
                    <a:pt x="115" y="188"/>
                  </a:cubicBezTo>
                  <a:cubicBezTo>
                    <a:pt x="116" y="186"/>
                    <a:pt x="116" y="186"/>
                    <a:pt x="117" y="185"/>
                  </a:cubicBezTo>
                  <a:cubicBezTo>
                    <a:pt x="117" y="184"/>
                    <a:pt x="117" y="182"/>
                    <a:pt x="119" y="182"/>
                  </a:cubicBezTo>
                  <a:cubicBezTo>
                    <a:pt x="120" y="182"/>
                    <a:pt x="122" y="183"/>
                    <a:pt x="122" y="183"/>
                  </a:cubicBezTo>
                  <a:cubicBezTo>
                    <a:pt x="121" y="186"/>
                    <a:pt x="121" y="186"/>
                    <a:pt x="121" y="186"/>
                  </a:cubicBezTo>
                  <a:cubicBezTo>
                    <a:pt x="121" y="186"/>
                    <a:pt x="123" y="186"/>
                    <a:pt x="125" y="186"/>
                  </a:cubicBezTo>
                  <a:cubicBezTo>
                    <a:pt x="126" y="186"/>
                    <a:pt x="126" y="188"/>
                    <a:pt x="128" y="186"/>
                  </a:cubicBezTo>
                  <a:cubicBezTo>
                    <a:pt x="129" y="184"/>
                    <a:pt x="129" y="184"/>
                    <a:pt x="131" y="184"/>
                  </a:cubicBezTo>
                  <a:cubicBezTo>
                    <a:pt x="133" y="184"/>
                    <a:pt x="135" y="183"/>
                    <a:pt x="136" y="183"/>
                  </a:cubicBezTo>
                  <a:cubicBezTo>
                    <a:pt x="136" y="184"/>
                    <a:pt x="138" y="184"/>
                    <a:pt x="139" y="184"/>
                  </a:cubicBezTo>
                  <a:cubicBezTo>
                    <a:pt x="139" y="184"/>
                    <a:pt x="143" y="186"/>
                    <a:pt x="143" y="186"/>
                  </a:cubicBezTo>
                  <a:cubicBezTo>
                    <a:pt x="144" y="185"/>
                    <a:pt x="148" y="186"/>
                    <a:pt x="148" y="186"/>
                  </a:cubicBezTo>
                  <a:cubicBezTo>
                    <a:pt x="148" y="186"/>
                    <a:pt x="137" y="196"/>
                    <a:pt x="113" y="197"/>
                  </a:cubicBezTo>
                  <a:cubicBezTo>
                    <a:pt x="113" y="197"/>
                    <a:pt x="167" y="199"/>
                    <a:pt x="197" y="146"/>
                  </a:cubicBezTo>
                  <a:cubicBezTo>
                    <a:pt x="228" y="94"/>
                    <a:pt x="206" y="26"/>
                    <a:pt x="137" y="3"/>
                  </a:cubicBezTo>
                  <a:cubicBezTo>
                    <a:pt x="137" y="3"/>
                    <a:pt x="189" y="22"/>
                    <a:pt x="203" y="71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1"/>
                    <a:pt x="201" y="72"/>
                    <a:pt x="200" y="69"/>
                  </a:cubicBezTo>
                  <a:cubicBezTo>
                    <a:pt x="199" y="67"/>
                    <a:pt x="199" y="68"/>
                    <a:pt x="199" y="66"/>
                  </a:cubicBezTo>
                  <a:cubicBezTo>
                    <a:pt x="198" y="64"/>
                    <a:pt x="198" y="65"/>
                    <a:pt x="197" y="64"/>
                  </a:cubicBezTo>
                  <a:cubicBezTo>
                    <a:pt x="195" y="62"/>
                    <a:pt x="195" y="62"/>
                    <a:pt x="194" y="61"/>
                  </a:cubicBezTo>
                  <a:cubicBezTo>
                    <a:pt x="193" y="61"/>
                    <a:pt x="192" y="58"/>
                    <a:pt x="192" y="57"/>
                  </a:cubicBezTo>
                  <a:cubicBezTo>
                    <a:pt x="191" y="56"/>
                    <a:pt x="189" y="55"/>
                    <a:pt x="188" y="55"/>
                  </a:cubicBezTo>
                  <a:cubicBezTo>
                    <a:pt x="187" y="55"/>
                    <a:pt x="188" y="54"/>
                    <a:pt x="187" y="55"/>
                  </a:cubicBezTo>
                  <a:cubicBezTo>
                    <a:pt x="187" y="56"/>
                    <a:pt x="189" y="58"/>
                    <a:pt x="189" y="58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2"/>
                    <a:pt x="190" y="65"/>
                    <a:pt x="190" y="66"/>
                  </a:cubicBezTo>
                  <a:cubicBezTo>
                    <a:pt x="190" y="67"/>
                    <a:pt x="189" y="70"/>
                    <a:pt x="189" y="70"/>
                  </a:cubicBezTo>
                  <a:cubicBezTo>
                    <a:pt x="189" y="70"/>
                    <a:pt x="188" y="72"/>
                    <a:pt x="187" y="73"/>
                  </a:cubicBezTo>
                  <a:cubicBezTo>
                    <a:pt x="186" y="73"/>
                    <a:pt x="181" y="74"/>
                    <a:pt x="181" y="74"/>
                  </a:cubicBezTo>
                  <a:cubicBezTo>
                    <a:pt x="181" y="74"/>
                    <a:pt x="179" y="72"/>
                    <a:pt x="179" y="71"/>
                  </a:cubicBezTo>
                  <a:cubicBezTo>
                    <a:pt x="178" y="69"/>
                    <a:pt x="175" y="69"/>
                    <a:pt x="174" y="68"/>
                  </a:cubicBezTo>
                  <a:cubicBezTo>
                    <a:pt x="174" y="67"/>
                    <a:pt x="175" y="66"/>
                    <a:pt x="173" y="64"/>
                  </a:cubicBezTo>
                  <a:cubicBezTo>
                    <a:pt x="172" y="62"/>
                    <a:pt x="173" y="63"/>
                    <a:pt x="172" y="61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0" y="59"/>
                    <a:pt x="166" y="58"/>
                    <a:pt x="167" y="60"/>
                  </a:cubicBezTo>
                  <a:cubicBezTo>
                    <a:pt x="168" y="63"/>
                    <a:pt x="167" y="65"/>
                    <a:pt x="168" y="65"/>
                  </a:cubicBezTo>
                  <a:cubicBezTo>
                    <a:pt x="169" y="66"/>
                    <a:pt x="170" y="65"/>
                    <a:pt x="171" y="67"/>
                  </a:cubicBezTo>
                  <a:cubicBezTo>
                    <a:pt x="172" y="69"/>
                    <a:pt x="172" y="70"/>
                    <a:pt x="172" y="71"/>
                  </a:cubicBezTo>
                  <a:cubicBezTo>
                    <a:pt x="173" y="71"/>
                    <a:pt x="173" y="74"/>
                    <a:pt x="174" y="75"/>
                  </a:cubicBezTo>
                  <a:cubicBezTo>
                    <a:pt x="175" y="75"/>
                    <a:pt x="178" y="75"/>
                    <a:pt x="178" y="76"/>
                  </a:cubicBezTo>
                  <a:cubicBezTo>
                    <a:pt x="177" y="77"/>
                    <a:pt x="176" y="78"/>
                    <a:pt x="178" y="79"/>
                  </a:cubicBezTo>
                  <a:cubicBezTo>
                    <a:pt x="179" y="79"/>
                    <a:pt x="179" y="80"/>
                    <a:pt x="180" y="80"/>
                  </a:cubicBezTo>
                  <a:cubicBezTo>
                    <a:pt x="181" y="80"/>
                    <a:pt x="181" y="80"/>
                    <a:pt x="182" y="79"/>
                  </a:cubicBezTo>
                  <a:cubicBezTo>
                    <a:pt x="184" y="79"/>
                    <a:pt x="186" y="79"/>
                    <a:pt x="186" y="79"/>
                  </a:cubicBezTo>
                  <a:cubicBezTo>
                    <a:pt x="186" y="79"/>
                    <a:pt x="188" y="80"/>
                    <a:pt x="188" y="81"/>
                  </a:cubicBezTo>
                  <a:cubicBezTo>
                    <a:pt x="188" y="82"/>
                    <a:pt x="187" y="86"/>
                    <a:pt x="187" y="86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90"/>
                    <a:pt x="185" y="97"/>
                    <a:pt x="184" y="97"/>
                  </a:cubicBezTo>
                  <a:cubicBezTo>
                    <a:pt x="183" y="97"/>
                    <a:pt x="182" y="100"/>
                    <a:pt x="181" y="100"/>
                  </a:cubicBezTo>
                  <a:cubicBezTo>
                    <a:pt x="180" y="101"/>
                    <a:pt x="180" y="105"/>
                    <a:pt x="180" y="105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78" y="108"/>
                    <a:pt x="178" y="111"/>
                    <a:pt x="178" y="112"/>
                  </a:cubicBezTo>
                  <a:cubicBezTo>
                    <a:pt x="178" y="113"/>
                    <a:pt x="179" y="117"/>
                    <a:pt x="178" y="119"/>
                  </a:cubicBezTo>
                  <a:cubicBezTo>
                    <a:pt x="178" y="121"/>
                    <a:pt x="175" y="122"/>
                    <a:pt x="175" y="122"/>
                  </a:cubicBezTo>
                  <a:cubicBezTo>
                    <a:pt x="175" y="122"/>
                    <a:pt x="179" y="126"/>
                    <a:pt x="177" y="126"/>
                  </a:cubicBezTo>
                  <a:cubicBezTo>
                    <a:pt x="175" y="127"/>
                    <a:pt x="173" y="129"/>
                    <a:pt x="173" y="130"/>
                  </a:cubicBezTo>
                  <a:cubicBezTo>
                    <a:pt x="172" y="131"/>
                    <a:pt x="172" y="132"/>
                    <a:pt x="171" y="132"/>
                  </a:cubicBezTo>
                  <a:cubicBezTo>
                    <a:pt x="170" y="133"/>
                    <a:pt x="168" y="133"/>
                    <a:pt x="168" y="134"/>
                  </a:cubicBezTo>
                  <a:cubicBezTo>
                    <a:pt x="168" y="134"/>
                    <a:pt x="168" y="137"/>
                    <a:pt x="168" y="137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0" y="146"/>
                    <a:pt x="160" y="146"/>
                    <a:pt x="160" y="146"/>
                  </a:cubicBezTo>
                  <a:cubicBezTo>
                    <a:pt x="160" y="146"/>
                    <a:pt x="160" y="149"/>
                    <a:pt x="159" y="149"/>
                  </a:cubicBezTo>
                  <a:cubicBezTo>
                    <a:pt x="158" y="149"/>
                    <a:pt x="153" y="151"/>
                    <a:pt x="152" y="152"/>
                  </a:cubicBezTo>
                  <a:cubicBezTo>
                    <a:pt x="152" y="152"/>
                    <a:pt x="148" y="154"/>
                    <a:pt x="147" y="154"/>
                  </a:cubicBezTo>
                  <a:cubicBezTo>
                    <a:pt x="146" y="154"/>
                    <a:pt x="148" y="157"/>
                    <a:pt x="146" y="154"/>
                  </a:cubicBezTo>
                  <a:cubicBezTo>
                    <a:pt x="144" y="151"/>
                    <a:pt x="145" y="153"/>
                    <a:pt x="144" y="149"/>
                  </a:cubicBezTo>
                  <a:cubicBezTo>
                    <a:pt x="142" y="145"/>
                    <a:pt x="142" y="148"/>
                    <a:pt x="142" y="145"/>
                  </a:cubicBezTo>
                  <a:cubicBezTo>
                    <a:pt x="142" y="143"/>
                    <a:pt x="142" y="145"/>
                    <a:pt x="142" y="143"/>
                  </a:cubicBezTo>
                  <a:cubicBezTo>
                    <a:pt x="142" y="140"/>
                    <a:pt x="143" y="142"/>
                    <a:pt x="141" y="139"/>
                  </a:cubicBezTo>
                  <a:cubicBezTo>
                    <a:pt x="140" y="136"/>
                    <a:pt x="140" y="137"/>
                    <a:pt x="138" y="135"/>
                  </a:cubicBezTo>
                  <a:cubicBezTo>
                    <a:pt x="136" y="133"/>
                    <a:pt x="135" y="135"/>
                    <a:pt x="136" y="132"/>
                  </a:cubicBezTo>
                  <a:cubicBezTo>
                    <a:pt x="137" y="129"/>
                    <a:pt x="137" y="132"/>
                    <a:pt x="137" y="129"/>
                  </a:cubicBezTo>
                  <a:cubicBezTo>
                    <a:pt x="138" y="126"/>
                    <a:pt x="137" y="125"/>
                    <a:pt x="139" y="124"/>
                  </a:cubicBezTo>
                  <a:cubicBezTo>
                    <a:pt x="141" y="123"/>
                    <a:pt x="142" y="122"/>
                    <a:pt x="142" y="121"/>
                  </a:cubicBezTo>
                  <a:cubicBezTo>
                    <a:pt x="142" y="119"/>
                    <a:pt x="142" y="118"/>
                    <a:pt x="142" y="117"/>
                  </a:cubicBezTo>
                  <a:cubicBezTo>
                    <a:pt x="141" y="116"/>
                    <a:pt x="139" y="114"/>
                    <a:pt x="139" y="113"/>
                  </a:cubicBezTo>
                  <a:cubicBezTo>
                    <a:pt x="139" y="112"/>
                    <a:pt x="139" y="113"/>
                    <a:pt x="137" y="111"/>
                  </a:cubicBezTo>
                  <a:cubicBezTo>
                    <a:pt x="136" y="109"/>
                    <a:pt x="135" y="108"/>
                    <a:pt x="135" y="108"/>
                  </a:cubicBezTo>
                  <a:cubicBezTo>
                    <a:pt x="135" y="108"/>
                    <a:pt x="135" y="103"/>
                    <a:pt x="135" y="101"/>
                  </a:cubicBezTo>
                  <a:cubicBezTo>
                    <a:pt x="135" y="99"/>
                    <a:pt x="134" y="102"/>
                    <a:pt x="135" y="99"/>
                  </a:cubicBezTo>
                  <a:cubicBezTo>
                    <a:pt x="135" y="96"/>
                    <a:pt x="135" y="94"/>
                    <a:pt x="135" y="94"/>
                  </a:cubicBezTo>
                  <a:cubicBezTo>
                    <a:pt x="135" y="94"/>
                    <a:pt x="132" y="92"/>
                    <a:pt x="131" y="92"/>
                  </a:cubicBezTo>
                  <a:cubicBezTo>
                    <a:pt x="129" y="92"/>
                    <a:pt x="129" y="94"/>
                    <a:pt x="127" y="93"/>
                  </a:cubicBezTo>
                  <a:cubicBezTo>
                    <a:pt x="125" y="91"/>
                    <a:pt x="126" y="90"/>
                    <a:pt x="125" y="89"/>
                  </a:cubicBezTo>
                  <a:cubicBezTo>
                    <a:pt x="124" y="89"/>
                    <a:pt x="123" y="89"/>
                    <a:pt x="122" y="90"/>
                  </a:cubicBezTo>
                  <a:cubicBezTo>
                    <a:pt x="121" y="91"/>
                    <a:pt x="118" y="91"/>
                    <a:pt x="116" y="91"/>
                  </a:cubicBezTo>
                  <a:cubicBezTo>
                    <a:pt x="114" y="92"/>
                    <a:pt x="113" y="92"/>
                    <a:pt x="110" y="92"/>
                  </a:cubicBezTo>
                  <a:cubicBezTo>
                    <a:pt x="108" y="92"/>
                    <a:pt x="104" y="93"/>
                    <a:pt x="102" y="92"/>
                  </a:cubicBezTo>
                  <a:cubicBezTo>
                    <a:pt x="100" y="91"/>
                    <a:pt x="100" y="92"/>
                    <a:pt x="99" y="90"/>
                  </a:cubicBezTo>
                  <a:cubicBezTo>
                    <a:pt x="98" y="88"/>
                    <a:pt x="99" y="88"/>
                    <a:pt x="97" y="87"/>
                  </a:cubicBezTo>
                  <a:cubicBezTo>
                    <a:pt x="95" y="86"/>
                    <a:pt x="94" y="87"/>
                    <a:pt x="94" y="85"/>
                  </a:cubicBezTo>
                  <a:cubicBezTo>
                    <a:pt x="94" y="82"/>
                    <a:pt x="95" y="83"/>
                    <a:pt x="93" y="81"/>
                  </a:cubicBezTo>
                  <a:cubicBezTo>
                    <a:pt x="92" y="79"/>
                    <a:pt x="94" y="82"/>
                    <a:pt x="92" y="79"/>
                  </a:cubicBezTo>
                  <a:cubicBezTo>
                    <a:pt x="89" y="76"/>
                    <a:pt x="88" y="79"/>
                    <a:pt x="89" y="76"/>
                  </a:cubicBezTo>
                  <a:cubicBezTo>
                    <a:pt x="90" y="74"/>
                    <a:pt x="91" y="75"/>
                    <a:pt x="91" y="73"/>
                  </a:cubicBezTo>
                  <a:cubicBezTo>
                    <a:pt x="91" y="70"/>
                    <a:pt x="95" y="74"/>
                    <a:pt x="92" y="68"/>
                  </a:cubicBezTo>
                  <a:cubicBezTo>
                    <a:pt x="90" y="63"/>
                    <a:pt x="89" y="64"/>
                    <a:pt x="92" y="60"/>
                  </a:cubicBezTo>
                  <a:cubicBezTo>
                    <a:pt x="94" y="55"/>
                    <a:pt x="97" y="54"/>
                    <a:pt x="98" y="53"/>
                  </a:cubicBezTo>
                  <a:cubicBezTo>
                    <a:pt x="98" y="52"/>
                    <a:pt x="99" y="50"/>
                    <a:pt x="100" y="49"/>
                  </a:cubicBezTo>
                  <a:cubicBezTo>
                    <a:pt x="101" y="48"/>
                    <a:pt x="100" y="48"/>
                    <a:pt x="102" y="48"/>
                  </a:cubicBezTo>
                  <a:cubicBezTo>
                    <a:pt x="104" y="48"/>
                    <a:pt x="107" y="47"/>
                    <a:pt x="108" y="46"/>
                  </a:cubicBezTo>
                  <a:cubicBezTo>
                    <a:pt x="109" y="45"/>
                    <a:pt x="111" y="42"/>
                    <a:pt x="112" y="42"/>
                  </a:cubicBezTo>
                  <a:cubicBezTo>
                    <a:pt x="113" y="42"/>
                    <a:pt x="113" y="42"/>
                    <a:pt x="115" y="42"/>
                  </a:cubicBezTo>
                  <a:cubicBezTo>
                    <a:pt x="117" y="41"/>
                    <a:pt x="117" y="41"/>
                    <a:pt x="119" y="41"/>
                  </a:cubicBezTo>
                  <a:cubicBezTo>
                    <a:pt x="120" y="41"/>
                    <a:pt x="117" y="42"/>
                    <a:pt x="121" y="41"/>
                  </a:cubicBezTo>
                  <a:cubicBezTo>
                    <a:pt x="125" y="40"/>
                    <a:pt x="124" y="40"/>
                    <a:pt x="125" y="40"/>
                  </a:cubicBezTo>
                  <a:cubicBezTo>
                    <a:pt x="126" y="40"/>
                    <a:pt x="126" y="41"/>
                    <a:pt x="127" y="41"/>
                  </a:cubicBezTo>
                  <a:cubicBezTo>
                    <a:pt x="129" y="41"/>
                    <a:pt x="129" y="38"/>
                    <a:pt x="129" y="41"/>
                  </a:cubicBezTo>
                  <a:cubicBezTo>
                    <a:pt x="129" y="45"/>
                    <a:pt x="128" y="46"/>
                    <a:pt x="130" y="46"/>
                  </a:cubicBezTo>
                  <a:cubicBezTo>
                    <a:pt x="133" y="47"/>
                    <a:pt x="130" y="47"/>
                    <a:pt x="133" y="47"/>
                  </a:cubicBezTo>
                  <a:cubicBezTo>
                    <a:pt x="136" y="47"/>
                    <a:pt x="135" y="47"/>
                    <a:pt x="137" y="48"/>
                  </a:cubicBezTo>
                  <a:cubicBezTo>
                    <a:pt x="138" y="48"/>
                    <a:pt x="139" y="49"/>
                    <a:pt x="141" y="49"/>
                  </a:cubicBezTo>
                  <a:cubicBezTo>
                    <a:pt x="143" y="49"/>
                    <a:pt x="140" y="52"/>
                    <a:pt x="143" y="49"/>
                  </a:cubicBezTo>
                  <a:cubicBezTo>
                    <a:pt x="146" y="46"/>
                    <a:pt x="141" y="46"/>
                    <a:pt x="146" y="46"/>
                  </a:cubicBezTo>
                  <a:cubicBezTo>
                    <a:pt x="151" y="47"/>
                    <a:pt x="152" y="48"/>
                    <a:pt x="153" y="48"/>
                  </a:cubicBezTo>
                  <a:cubicBezTo>
                    <a:pt x="154" y="47"/>
                    <a:pt x="154" y="48"/>
                    <a:pt x="156" y="47"/>
                  </a:cubicBezTo>
                  <a:cubicBezTo>
                    <a:pt x="159" y="46"/>
                    <a:pt x="159" y="46"/>
                    <a:pt x="160" y="46"/>
                  </a:cubicBezTo>
                  <a:cubicBezTo>
                    <a:pt x="161" y="47"/>
                    <a:pt x="161" y="49"/>
                    <a:pt x="162" y="47"/>
                  </a:cubicBezTo>
                  <a:cubicBezTo>
                    <a:pt x="163" y="45"/>
                    <a:pt x="165" y="45"/>
                    <a:pt x="162" y="44"/>
                  </a:cubicBezTo>
                  <a:cubicBezTo>
                    <a:pt x="159" y="42"/>
                    <a:pt x="158" y="44"/>
                    <a:pt x="158" y="42"/>
                  </a:cubicBezTo>
                  <a:cubicBezTo>
                    <a:pt x="157" y="40"/>
                    <a:pt x="160" y="41"/>
                    <a:pt x="157" y="40"/>
                  </a:cubicBezTo>
                  <a:cubicBezTo>
                    <a:pt x="154" y="40"/>
                    <a:pt x="155" y="40"/>
                    <a:pt x="153" y="39"/>
                  </a:cubicBezTo>
                  <a:cubicBezTo>
                    <a:pt x="151" y="38"/>
                    <a:pt x="149" y="41"/>
                    <a:pt x="148" y="39"/>
                  </a:cubicBezTo>
                  <a:cubicBezTo>
                    <a:pt x="147" y="37"/>
                    <a:pt x="143" y="41"/>
                    <a:pt x="147" y="37"/>
                  </a:cubicBezTo>
                  <a:cubicBezTo>
                    <a:pt x="151" y="34"/>
                    <a:pt x="149" y="32"/>
                    <a:pt x="152" y="33"/>
                  </a:cubicBezTo>
                  <a:cubicBezTo>
                    <a:pt x="155" y="34"/>
                    <a:pt x="154" y="36"/>
                    <a:pt x="155" y="35"/>
                  </a:cubicBezTo>
                  <a:cubicBezTo>
                    <a:pt x="157" y="33"/>
                    <a:pt x="160" y="32"/>
                    <a:pt x="157" y="30"/>
                  </a:cubicBezTo>
                  <a:cubicBezTo>
                    <a:pt x="154" y="28"/>
                    <a:pt x="156" y="29"/>
                    <a:pt x="153" y="28"/>
                  </a:cubicBezTo>
                  <a:cubicBezTo>
                    <a:pt x="150" y="26"/>
                    <a:pt x="147" y="33"/>
                    <a:pt x="146" y="32"/>
                  </a:cubicBezTo>
                  <a:cubicBezTo>
                    <a:pt x="145" y="31"/>
                    <a:pt x="144" y="30"/>
                    <a:pt x="143" y="31"/>
                  </a:cubicBezTo>
                  <a:cubicBezTo>
                    <a:pt x="142" y="31"/>
                    <a:pt x="142" y="34"/>
                    <a:pt x="142" y="36"/>
                  </a:cubicBezTo>
                  <a:cubicBezTo>
                    <a:pt x="142" y="38"/>
                    <a:pt x="143" y="38"/>
                    <a:pt x="140" y="37"/>
                  </a:cubicBezTo>
                  <a:cubicBezTo>
                    <a:pt x="137" y="35"/>
                    <a:pt x="144" y="36"/>
                    <a:pt x="137" y="33"/>
                  </a:cubicBezTo>
                  <a:cubicBezTo>
                    <a:pt x="130" y="31"/>
                    <a:pt x="128" y="31"/>
                    <a:pt x="127" y="32"/>
                  </a:cubicBezTo>
                  <a:cubicBezTo>
                    <a:pt x="126" y="33"/>
                    <a:pt x="125" y="33"/>
                    <a:pt x="124" y="34"/>
                  </a:cubicBezTo>
                  <a:cubicBezTo>
                    <a:pt x="123" y="35"/>
                    <a:pt x="126" y="36"/>
                    <a:pt x="123" y="35"/>
                  </a:cubicBezTo>
                  <a:cubicBezTo>
                    <a:pt x="120" y="33"/>
                    <a:pt x="118" y="35"/>
                    <a:pt x="118" y="35"/>
                  </a:cubicBezTo>
                  <a:cubicBezTo>
                    <a:pt x="118" y="35"/>
                    <a:pt x="117" y="35"/>
                    <a:pt x="116" y="36"/>
                  </a:cubicBezTo>
                  <a:cubicBezTo>
                    <a:pt x="114" y="37"/>
                    <a:pt x="112" y="38"/>
                    <a:pt x="111" y="37"/>
                  </a:cubicBezTo>
                  <a:cubicBezTo>
                    <a:pt x="109" y="37"/>
                    <a:pt x="106" y="38"/>
                    <a:pt x="109" y="34"/>
                  </a:cubicBezTo>
                  <a:cubicBezTo>
                    <a:pt x="111" y="31"/>
                    <a:pt x="109" y="33"/>
                    <a:pt x="113" y="31"/>
                  </a:cubicBezTo>
                  <a:cubicBezTo>
                    <a:pt x="117" y="30"/>
                    <a:pt x="123" y="29"/>
                    <a:pt x="118" y="28"/>
                  </a:cubicBezTo>
                  <a:cubicBezTo>
                    <a:pt x="113" y="27"/>
                    <a:pt x="121" y="27"/>
                    <a:pt x="114" y="24"/>
                  </a:cubicBezTo>
                  <a:cubicBezTo>
                    <a:pt x="107" y="21"/>
                    <a:pt x="107" y="25"/>
                    <a:pt x="107" y="21"/>
                  </a:cubicBezTo>
                  <a:cubicBezTo>
                    <a:pt x="108" y="16"/>
                    <a:pt x="107" y="16"/>
                    <a:pt x="106" y="16"/>
                  </a:cubicBezTo>
                  <a:cubicBezTo>
                    <a:pt x="104" y="16"/>
                    <a:pt x="100" y="17"/>
                    <a:pt x="98" y="18"/>
                  </a:cubicBezTo>
                  <a:cubicBezTo>
                    <a:pt x="97" y="18"/>
                    <a:pt x="99" y="19"/>
                    <a:pt x="96" y="17"/>
                  </a:cubicBezTo>
                  <a:cubicBezTo>
                    <a:pt x="92" y="15"/>
                    <a:pt x="91" y="18"/>
                    <a:pt x="92" y="15"/>
                  </a:cubicBezTo>
                  <a:cubicBezTo>
                    <a:pt x="94" y="13"/>
                    <a:pt x="94" y="12"/>
                    <a:pt x="96" y="11"/>
                  </a:cubicBezTo>
                  <a:cubicBezTo>
                    <a:pt x="98" y="9"/>
                    <a:pt x="97" y="3"/>
                    <a:pt x="102" y="5"/>
                  </a:cubicBezTo>
                  <a:cubicBezTo>
                    <a:pt x="106" y="8"/>
                    <a:pt x="105" y="7"/>
                    <a:pt x="108" y="7"/>
                  </a:cubicBezTo>
                  <a:cubicBezTo>
                    <a:pt x="112" y="7"/>
                    <a:pt x="114" y="7"/>
                    <a:pt x="114" y="6"/>
                  </a:cubicBezTo>
                  <a:cubicBezTo>
                    <a:pt x="114" y="5"/>
                    <a:pt x="109" y="3"/>
                    <a:pt x="109" y="3"/>
                  </a:cubicBezTo>
                  <a:cubicBezTo>
                    <a:pt x="109" y="3"/>
                    <a:pt x="108" y="4"/>
                    <a:pt x="109" y="3"/>
                  </a:cubicBezTo>
                  <a:cubicBezTo>
                    <a:pt x="109" y="2"/>
                    <a:pt x="110" y="1"/>
                    <a:pt x="110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96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36"/>
            <p:cNvSpPr>
              <a:spLocks/>
            </p:cNvSpPr>
            <p:nvPr/>
          </p:nvSpPr>
          <p:spPr bwMode="auto">
            <a:xfrm>
              <a:off x="8729663" y="4613275"/>
              <a:ext cx="141288" cy="168275"/>
            </a:xfrm>
            <a:custGeom>
              <a:avLst/>
              <a:gdLst>
                <a:gd name="T0" fmla="*/ 45 w 65"/>
                <a:gd name="T1" fmla="*/ 5 h 77"/>
                <a:gd name="T2" fmla="*/ 45 w 65"/>
                <a:gd name="T3" fmla="*/ 28 h 77"/>
                <a:gd name="T4" fmla="*/ 25 w 65"/>
                <a:gd name="T5" fmla="*/ 45 h 77"/>
                <a:gd name="T6" fmla="*/ 1 w 65"/>
                <a:gd name="T7" fmla="*/ 64 h 77"/>
                <a:gd name="T8" fmla="*/ 65 w 65"/>
                <a:gd name="T9" fmla="*/ 77 h 77"/>
                <a:gd name="T10" fmla="*/ 65 w 65"/>
                <a:gd name="T11" fmla="*/ 0 h 77"/>
                <a:gd name="T12" fmla="*/ 45 w 65"/>
                <a:gd name="T13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7">
                  <a:moveTo>
                    <a:pt x="45" y="5"/>
                  </a:moveTo>
                  <a:cubicBezTo>
                    <a:pt x="45" y="28"/>
                    <a:pt x="45" y="28"/>
                    <a:pt x="45" y="28"/>
                  </a:cubicBezTo>
                  <a:cubicBezTo>
                    <a:pt x="45" y="28"/>
                    <a:pt x="39" y="40"/>
                    <a:pt x="25" y="45"/>
                  </a:cubicBezTo>
                  <a:cubicBezTo>
                    <a:pt x="12" y="49"/>
                    <a:pt x="0" y="56"/>
                    <a:pt x="1" y="64"/>
                  </a:cubicBezTo>
                  <a:cubicBezTo>
                    <a:pt x="2" y="71"/>
                    <a:pt x="18" y="77"/>
                    <a:pt x="65" y="77"/>
                  </a:cubicBezTo>
                  <a:cubicBezTo>
                    <a:pt x="65" y="0"/>
                    <a:pt x="65" y="0"/>
                    <a:pt x="65" y="0"/>
                  </a:cubicBezTo>
                  <a:lnTo>
                    <a:pt x="45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37"/>
            <p:cNvSpPr>
              <a:spLocks/>
            </p:cNvSpPr>
            <p:nvPr/>
          </p:nvSpPr>
          <p:spPr bwMode="auto">
            <a:xfrm>
              <a:off x="8855075" y="4613275"/>
              <a:ext cx="134938" cy="168275"/>
            </a:xfrm>
            <a:custGeom>
              <a:avLst/>
              <a:gdLst>
                <a:gd name="T0" fmla="*/ 14 w 62"/>
                <a:gd name="T1" fmla="*/ 5 h 77"/>
                <a:gd name="T2" fmla="*/ 14 w 62"/>
                <a:gd name="T3" fmla="*/ 28 h 77"/>
                <a:gd name="T4" fmla="*/ 32 w 62"/>
                <a:gd name="T5" fmla="*/ 45 h 77"/>
                <a:gd name="T6" fmla="*/ 61 w 62"/>
                <a:gd name="T7" fmla="*/ 64 h 77"/>
                <a:gd name="T8" fmla="*/ 0 w 62"/>
                <a:gd name="T9" fmla="*/ 77 h 77"/>
                <a:gd name="T10" fmla="*/ 0 w 62"/>
                <a:gd name="T11" fmla="*/ 0 h 77"/>
                <a:gd name="T12" fmla="*/ 14 w 62"/>
                <a:gd name="T13" fmla="*/ 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77">
                  <a:moveTo>
                    <a:pt x="14" y="5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9" y="40"/>
                    <a:pt x="32" y="45"/>
                  </a:cubicBezTo>
                  <a:cubicBezTo>
                    <a:pt x="46" y="49"/>
                    <a:pt x="62" y="56"/>
                    <a:pt x="61" y="64"/>
                  </a:cubicBezTo>
                  <a:cubicBezTo>
                    <a:pt x="60" y="71"/>
                    <a:pt x="34" y="77"/>
                    <a:pt x="0" y="7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38"/>
            <p:cNvSpPr>
              <a:spLocks/>
            </p:cNvSpPr>
            <p:nvPr/>
          </p:nvSpPr>
          <p:spPr bwMode="auto">
            <a:xfrm>
              <a:off x="8618538" y="4127500"/>
              <a:ext cx="500063" cy="503238"/>
            </a:xfrm>
            <a:custGeom>
              <a:avLst/>
              <a:gdLst>
                <a:gd name="T0" fmla="*/ 169 w 230"/>
                <a:gd name="T1" fmla="*/ 12 h 231"/>
                <a:gd name="T2" fmla="*/ 215 w 230"/>
                <a:gd name="T3" fmla="*/ 103 h 231"/>
                <a:gd name="T4" fmla="*/ 102 w 230"/>
                <a:gd name="T5" fmla="*/ 216 h 231"/>
                <a:gd name="T6" fmla="*/ 12 w 230"/>
                <a:gd name="T7" fmla="*/ 171 h 231"/>
                <a:gd name="T8" fmla="*/ 0 w 230"/>
                <a:gd name="T9" fmla="*/ 181 h 231"/>
                <a:gd name="T10" fmla="*/ 102 w 230"/>
                <a:gd name="T11" fmla="*/ 231 h 231"/>
                <a:gd name="T12" fmla="*/ 230 w 230"/>
                <a:gd name="T13" fmla="*/ 103 h 231"/>
                <a:gd name="T14" fmla="*/ 178 w 230"/>
                <a:gd name="T15" fmla="*/ 0 h 231"/>
                <a:gd name="T16" fmla="*/ 169 w 230"/>
                <a:gd name="T17" fmla="*/ 1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231">
                  <a:moveTo>
                    <a:pt x="169" y="12"/>
                  </a:moveTo>
                  <a:cubicBezTo>
                    <a:pt x="197" y="32"/>
                    <a:pt x="215" y="65"/>
                    <a:pt x="215" y="103"/>
                  </a:cubicBezTo>
                  <a:cubicBezTo>
                    <a:pt x="215" y="165"/>
                    <a:pt x="165" y="216"/>
                    <a:pt x="102" y="216"/>
                  </a:cubicBezTo>
                  <a:cubicBezTo>
                    <a:pt x="65" y="216"/>
                    <a:pt x="33" y="198"/>
                    <a:pt x="12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24" y="211"/>
                    <a:pt x="61" y="231"/>
                    <a:pt x="102" y="231"/>
                  </a:cubicBezTo>
                  <a:cubicBezTo>
                    <a:pt x="173" y="231"/>
                    <a:pt x="230" y="174"/>
                    <a:pt x="230" y="103"/>
                  </a:cubicBezTo>
                  <a:cubicBezTo>
                    <a:pt x="230" y="61"/>
                    <a:pt x="210" y="23"/>
                    <a:pt x="178" y="0"/>
                  </a:cubicBezTo>
                  <a:lnTo>
                    <a:pt x="16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39"/>
            <p:cNvSpPr>
              <a:spLocks noEditPoints="1"/>
            </p:cNvSpPr>
            <p:nvPr/>
          </p:nvSpPr>
          <p:spPr bwMode="auto">
            <a:xfrm>
              <a:off x="8621713" y="4137025"/>
              <a:ext cx="442913" cy="441325"/>
            </a:xfrm>
            <a:custGeom>
              <a:avLst/>
              <a:gdLst>
                <a:gd name="T0" fmla="*/ 102 w 203"/>
                <a:gd name="T1" fmla="*/ 203 h 203"/>
                <a:gd name="T2" fmla="*/ 203 w 203"/>
                <a:gd name="T3" fmla="*/ 101 h 203"/>
                <a:gd name="T4" fmla="*/ 102 w 203"/>
                <a:gd name="T5" fmla="*/ 0 h 203"/>
                <a:gd name="T6" fmla="*/ 102 w 203"/>
                <a:gd name="T7" fmla="*/ 5 h 203"/>
                <a:gd name="T8" fmla="*/ 198 w 203"/>
                <a:gd name="T9" fmla="*/ 101 h 203"/>
                <a:gd name="T10" fmla="*/ 102 w 203"/>
                <a:gd name="T11" fmla="*/ 198 h 203"/>
                <a:gd name="T12" fmla="*/ 102 w 203"/>
                <a:gd name="T13" fmla="*/ 203 h 203"/>
                <a:gd name="T14" fmla="*/ 102 w 203"/>
                <a:gd name="T15" fmla="*/ 0 h 203"/>
                <a:gd name="T16" fmla="*/ 0 w 203"/>
                <a:gd name="T17" fmla="*/ 101 h 203"/>
                <a:gd name="T18" fmla="*/ 102 w 203"/>
                <a:gd name="T19" fmla="*/ 203 h 203"/>
                <a:gd name="T20" fmla="*/ 102 w 203"/>
                <a:gd name="T21" fmla="*/ 203 h 203"/>
                <a:gd name="T22" fmla="*/ 102 w 203"/>
                <a:gd name="T23" fmla="*/ 198 h 203"/>
                <a:gd name="T24" fmla="*/ 102 w 203"/>
                <a:gd name="T25" fmla="*/ 198 h 203"/>
                <a:gd name="T26" fmla="*/ 102 w 203"/>
                <a:gd name="T27" fmla="*/ 198 h 203"/>
                <a:gd name="T28" fmla="*/ 5 w 203"/>
                <a:gd name="T29" fmla="*/ 101 h 203"/>
                <a:gd name="T30" fmla="*/ 102 w 203"/>
                <a:gd name="T31" fmla="*/ 5 h 203"/>
                <a:gd name="T32" fmla="*/ 102 w 203"/>
                <a:gd name="T33" fmla="*/ 5 h 203"/>
                <a:gd name="T34" fmla="*/ 102 w 203"/>
                <a:gd name="T3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03">
                  <a:moveTo>
                    <a:pt x="102" y="203"/>
                  </a:moveTo>
                  <a:cubicBezTo>
                    <a:pt x="158" y="203"/>
                    <a:pt x="203" y="157"/>
                    <a:pt x="203" y="101"/>
                  </a:cubicBezTo>
                  <a:cubicBezTo>
                    <a:pt x="203" y="45"/>
                    <a:pt x="158" y="0"/>
                    <a:pt x="102" y="0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55" y="5"/>
                    <a:pt x="198" y="48"/>
                    <a:pt x="198" y="101"/>
                  </a:cubicBezTo>
                  <a:cubicBezTo>
                    <a:pt x="198" y="155"/>
                    <a:pt x="155" y="198"/>
                    <a:pt x="102" y="198"/>
                  </a:cubicBezTo>
                  <a:lnTo>
                    <a:pt x="102" y="203"/>
                  </a:lnTo>
                  <a:close/>
                  <a:moveTo>
                    <a:pt x="102" y="0"/>
                  </a:moveTo>
                  <a:cubicBezTo>
                    <a:pt x="46" y="0"/>
                    <a:pt x="0" y="45"/>
                    <a:pt x="0" y="101"/>
                  </a:cubicBezTo>
                  <a:cubicBezTo>
                    <a:pt x="0" y="157"/>
                    <a:pt x="46" y="203"/>
                    <a:pt x="102" y="203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48" y="198"/>
                    <a:pt x="5" y="155"/>
                    <a:pt x="5" y="101"/>
                  </a:cubicBezTo>
                  <a:cubicBezTo>
                    <a:pt x="5" y="48"/>
                    <a:pt x="48" y="5"/>
                    <a:pt x="102" y="5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0"/>
                    <a:pt x="102" y="0"/>
                    <a:pt x="10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40"/>
            <p:cNvSpPr>
              <a:spLocks/>
            </p:cNvSpPr>
            <p:nvPr/>
          </p:nvSpPr>
          <p:spPr bwMode="auto">
            <a:xfrm>
              <a:off x="8610600" y="4144963"/>
              <a:ext cx="496888" cy="433388"/>
            </a:xfrm>
            <a:custGeom>
              <a:avLst/>
              <a:gdLst>
                <a:gd name="T0" fmla="*/ 65 w 228"/>
                <a:gd name="T1" fmla="*/ 15 h 199"/>
                <a:gd name="T2" fmla="*/ 61 w 228"/>
                <a:gd name="T3" fmla="*/ 23 h 199"/>
                <a:gd name="T4" fmla="*/ 57 w 228"/>
                <a:gd name="T5" fmla="*/ 29 h 199"/>
                <a:gd name="T6" fmla="*/ 54 w 228"/>
                <a:gd name="T7" fmla="*/ 26 h 199"/>
                <a:gd name="T8" fmla="*/ 52 w 228"/>
                <a:gd name="T9" fmla="*/ 32 h 199"/>
                <a:gd name="T10" fmla="*/ 42 w 228"/>
                <a:gd name="T11" fmla="*/ 34 h 199"/>
                <a:gd name="T12" fmla="*/ 36 w 228"/>
                <a:gd name="T13" fmla="*/ 41 h 199"/>
                <a:gd name="T14" fmla="*/ 27 w 228"/>
                <a:gd name="T15" fmla="*/ 53 h 199"/>
                <a:gd name="T16" fmla="*/ 21 w 228"/>
                <a:gd name="T17" fmla="*/ 61 h 199"/>
                <a:gd name="T18" fmla="*/ 27 w 228"/>
                <a:gd name="T19" fmla="*/ 67 h 199"/>
                <a:gd name="T20" fmla="*/ 27 w 228"/>
                <a:gd name="T21" fmla="*/ 70 h 199"/>
                <a:gd name="T22" fmla="*/ 22 w 228"/>
                <a:gd name="T23" fmla="*/ 65 h 199"/>
                <a:gd name="T24" fmla="*/ 18 w 228"/>
                <a:gd name="T25" fmla="*/ 60 h 199"/>
                <a:gd name="T26" fmla="*/ 16 w 228"/>
                <a:gd name="T27" fmla="*/ 69 h 199"/>
                <a:gd name="T28" fmla="*/ 17 w 228"/>
                <a:gd name="T29" fmla="*/ 83 h 199"/>
                <a:gd name="T30" fmla="*/ 24 w 228"/>
                <a:gd name="T31" fmla="*/ 80 h 199"/>
                <a:gd name="T32" fmla="*/ 32 w 228"/>
                <a:gd name="T33" fmla="*/ 88 h 199"/>
                <a:gd name="T34" fmla="*/ 41 w 228"/>
                <a:gd name="T35" fmla="*/ 98 h 199"/>
                <a:gd name="T36" fmla="*/ 50 w 228"/>
                <a:gd name="T37" fmla="*/ 105 h 199"/>
                <a:gd name="T38" fmla="*/ 61 w 228"/>
                <a:gd name="T39" fmla="*/ 117 h 199"/>
                <a:gd name="T40" fmla="*/ 58 w 228"/>
                <a:gd name="T41" fmla="*/ 134 h 199"/>
                <a:gd name="T42" fmla="*/ 49 w 228"/>
                <a:gd name="T43" fmla="*/ 155 h 199"/>
                <a:gd name="T44" fmla="*/ 52 w 228"/>
                <a:gd name="T45" fmla="*/ 170 h 199"/>
                <a:gd name="T46" fmla="*/ 46 w 228"/>
                <a:gd name="T47" fmla="*/ 171 h 199"/>
                <a:gd name="T48" fmla="*/ 32 w 228"/>
                <a:gd name="T49" fmla="*/ 148 h 199"/>
                <a:gd name="T50" fmla="*/ 16 w 228"/>
                <a:gd name="T51" fmla="*/ 113 h 199"/>
                <a:gd name="T52" fmla="*/ 11 w 228"/>
                <a:gd name="T53" fmla="*/ 87 h 199"/>
                <a:gd name="T54" fmla="*/ 73 w 228"/>
                <a:gd name="T55" fmla="*/ 183 h 199"/>
                <a:gd name="T56" fmla="*/ 89 w 228"/>
                <a:gd name="T57" fmla="*/ 181 h 199"/>
                <a:gd name="T58" fmla="*/ 110 w 228"/>
                <a:gd name="T59" fmla="*/ 178 h 199"/>
                <a:gd name="T60" fmla="*/ 108 w 228"/>
                <a:gd name="T61" fmla="*/ 187 h 199"/>
                <a:gd name="T62" fmla="*/ 121 w 228"/>
                <a:gd name="T63" fmla="*/ 186 h 199"/>
                <a:gd name="T64" fmla="*/ 139 w 228"/>
                <a:gd name="T65" fmla="*/ 184 h 199"/>
                <a:gd name="T66" fmla="*/ 137 w 228"/>
                <a:gd name="T67" fmla="*/ 3 h 199"/>
                <a:gd name="T68" fmla="*/ 197 w 228"/>
                <a:gd name="T69" fmla="*/ 64 h 199"/>
                <a:gd name="T70" fmla="*/ 189 w 228"/>
                <a:gd name="T71" fmla="*/ 58 h 199"/>
                <a:gd name="T72" fmla="*/ 181 w 228"/>
                <a:gd name="T73" fmla="*/ 74 h 199"/>
                <a:gd name="T74" fmla="*/ 170 w 228"/>
                <a:gd name="T75" fmla="*/ 59 h 199"/>
                <a:gd name="T76" fmla="*/ 174 w 228"/>
                <a:gd name="T77" fmla="*/ 75 h 199"/>
                <a:gd name="T78" fmla="*/ 186 w 228"/>
                <a:gd name="T79" fmla="*/ 79 h 199"/>
                <a:gd name="T80" fmla="*/ 181 w 228"/>
                <a:gd name="T81" fmla="*/ 100 h 199"/>
                <a:gd name="T82" fmla="*/ 175 w 228"/>
                <a:gd name="T83" fmla="*/ 122 h 199"/>
                <a:gd name="T84" fmla="*/ 168 w 228"/>
                <a:gd name="T85" fmla="*/ 137 h 199"/>
                <a:gd name="T86" fmla="*/ 147 w 228"/>
                <a:gd name="T87" fmla="*/ 154 h 199"/>
                <a:gd name="T88" fmla="*/ 141 w 228"/>
                <a:gd name="T89" fmla="*/ 139 h 199"/>
                <a:gd name="T90" fmla="*/ 142 w 228"/>
                <a:gd name="T91" fmla="*/ 121 h 199"/>
                <a:gd name="T92" fmla="*/ 135 w 228"/>
                <a:gd name="T93" fmla="*/ 101 h 199"/>
                <a:gd name="T94" fmla="*/ 125 w 228"/>
                <a:gd name="T95" fmla="*/ 89 h 199"/>
                <a:gd name="T96" fmla="*/ 99 w 228"/>
                <a:gd name="T97" fmla="*/ 90 h 199"/>
                <a:gd name="T98" fmla="*/ 89 w 228"/>
                <a:gd name="T99" fmla="*/ 76 h 199"/>
                <a:gd name="T100" fmla="*/ 100 w 228"/>
                <a:gd name="T101" fmla="*/ 49 h 199"/>
                <a:gd name="T102" fmla="*/ 119 w 228"/>
                <a:gd name="T103" fmla="*/ 41 h 199"/>
                <a:gd name="T104" fmla="*/ 130 w 228"/>
                <a:gd name="T105" fmla="*/ 46 h 199"/>
                <a:gd name="T106" fmla="*/ 146 w 228"/>
                <a:gd name="T107" fmla="*/ 46 h 199"/>
                <a:gd name="T108" fmla="*/ 162 w 228"/>
                <a:gd name="T109" fmla="*/ 44 h 199"/>
                <a:gd name="T110" fmla="*/ 147 w 228"/>
                <a:gd name="T111" fmla="*/ 37 h 199"/>
                <a:gd name="T112" fmla="*/ 146 w 228"/>
                <a:gd name="T113" fmla="*/ 32 h 199"/>
                <a:gd name="T114" fmla="*/ 127 w 228"/>
                <a:gd name="T115" fmla="*/ 32 h 199"/>
                <a:gd name="T116" fmla="*/ 111 w 228"/>
                <a:gd name="T117" fmla="*/ 37 h 199"/>
                <a:gd name="T118" fmla="*/ 107 w 228"/>
                <a:gd name="T119" fmla="*/ 21 h 199"/>
                <a:gd name="T120" fmla="*/ 96 w 228"/>
                <a:gd name="T121" fmla="*/ 11 h 199"/>
                <a:gd name="T122" fmla="*/ 109 w 228"/>
                <a:gd name="T123" fmla="*/ 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" h="199">
                  <a:moveTo>
                    <a:pt x="92" y="0"/>
                  </a:moveTo>
                  <a:cubicBezTo>
                    <a:pt x="92" y="0"/>
                    <a:pt x="58" y="5"/>
                    <a:pt x="35" y="31"/>
                  </a:cubicBezTo>
                  <a:cubicBezTo>
                    <a:pt x="35" y="31"/>
                    <a:pt x="53" y="13"/>
                    <a:pt x="64" y="13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6" y="14"/>
                    <a:pt x="66" y="15"/>
                    <a:pt x="65" y="15"/>
                  </a:cubicBezTo>
                  <a:cubicBezTo>
                    <a:pt x="65" y="16"/>
                    <a:pt x="64" y="17"/>
                    <a:pt x="64" y="18"/>
                  </a:cubicBezTo>
                  <a:cubicBezTo>
                    <a:pt x="64" y="18"/>
                    <a:pt x="64" y="20"/>
                    <a:pt x="64" y="20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3" y="21"/>
                    <a:pt x="62" y="21"/>
                    <a:pt x="62" y="22"/>
                  </a:cubicBezTo>
                  <a:cubicBezTo>
                    <a:pt x="62" y="22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9"/>
                    <a:pt x="58" y="29"/>
                    <a:pt x="57" y="29"/>
                  </a:cubicBezTo>
                  <a:cubicBezTo>
                    <a:pt x="56" y="29"/>
                    <a:pt x="56" y="27"/>
                    <a:pt x="56" y="27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6"/>
                    <a:pt x="58" y="26"/>
                    <a:pt x="58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5" y="24"/>
                    <a:pt x="54" y="26"/>
                    <a:pt x="54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7"/>
                    <a:pt x="51" y="29"/>
                    <a:pt x="51" y="29"/>
                  </a:cubicBezTo>
                  <a:cubicBezTo>
                    <a:pt x="52" y="29"/>
                    <a:pt x="53" y="29"/>
                    <a:pt x="53" y="29"/>
                  </a:cubicBezTo>
                  <a:cubicBezTo>
                    <a:pt x="53" y="29"/>
                    <a:pt x="53" y="30"/>
                    <a:pt x="53" y="31"/>
                  </a:cubicBezTo>
                  <a:cubicBezTo>
                    <a:pt x="53" y="31"/>
                    <a:pt x="52" y="32"/>
                    <a:pt x="52" y="32"/>
                  </a:cubicBezTo>
                  <a:cubicBezTo>
                    <a:pt x="52" y="32"/>
                    <a:pt x="52" y="33"/>
                    <a:pt x="51" y="33"/>
                  </a:cubicBezTo>
                  <a:cubicBezTo>
                    <a:pt x="50" y="32"/>
                    <a:pt x="49" y="32"/>
                    <a:pt x="48" y="32"/>
                  </a:cubicBezTo>
                  <a:cubicBezTo>
                    <a:pt x="47" y="32"/>
                    <a:pt x="46" y="31"/>
                    <a:pt x="46" y="32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3"/>
                    <a:pt x="42" y="34"/>
                    <a:pt x="42" y="34"/>
                  </a:cubicBezTo>
                  <a:cubicBezTo>
                    <a:pt x="42" y="34"/>
                    <a:pt x="41" y="35"/>
                    <a:pt x="41" y="35"/>
                  </a:cubicBezTo>
                  <a:cubicBezTo>
                    <a:pt x="41" y="35"/>
                    <a:pt x="41" y="37"/>
                    <a:pt x="41" y="37"/>
                  </a:cubicBezTo>
                  <a:cubicBezTo>
                    <a:pt x="41" y="37"/>
                    <a:pt x="40" y="38"/>
                    <a:pt x="38" y="38"/>
                  </a:cubicBezTo>
                  <a:cubicBezTo>
                    <a:pt x="37" y="39"/>
                    <a:pt x="36" y="39"/>
                    <a:pt x="36" y="39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4" y="42"/>
                    <a:pt x="34" y="43"/>
                  </a:cubicBezTo>
                  <a:cubicBezTo>
                    <a:pt x="33" y="44"/>
                    <a:pt x="30" y="46"/>
                    <a:pt x="30" y="46"/>
                  </a:cubicBezTo>
                  <a:cubicBezTo>
                    <a:pt x="30" y="46"/>
                    <a:pt x="29" y="47"/>
                    <a:pt x="28" y="48"/>
                  </a:cubicBezTo>
                  <a:cubicBezTo>
                    <a:pt x="28" y="49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ubicBezTo>
                    <a:pt x="27" y="54"/>
                    <a:pt x="26" y="55"/>
                    <a:pt x="26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2" y="58"/>
                    <a:pt x="21" y="58"/>
                  </a:cubicBezTo>
                  <a:cubicBezTo>
                    <a:pt x="20" y="59"/>
                    <a:pt x="20" y="60"/>
                    <a:pt x="20" y="60"/>
                  </a:cubicBezTo>
                  <a:cubicBezTo>
                    <a:pt x="20" y="60"/>
                    <a:pt x="21" y="61"/>
                    <a:pt x="21" y="61"/>
                  </a:cubicBezTo>
                  <a:cubicBezTo>
                    <a:pt x="22" y="61"/>
                    <a:pt x="23" y="62"/>
                    <a:pt x="23" y="62"/>
                  </a:cubicBezTo>
                  <a:cubicBezTo>
                    <a:pt x="23" y="62"/>
                    <a:pt x="23" y="63"/>
                    <a:pt x="23" y="64"/>
                  </a:cubicBezTo>
                  <a:cubicBezTo>
                    <a:pt x="23" y="64"/>
                    <a:pt x="22" y="66"/>
                    <a:pt x="23" y="66"/>
                  </a:cubicBezTo>
                  <a:cubicBezTo>
                    <a:pt x="24" y="66"/>
                    <a:pt x="25" y="66"/>
                    <a:pt x="25" y="66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9"/>
                    <a:pt x="29" y="70"/>
                  </a:cubicBezTo>
                  <a:cubicBezTo>
                    <a:pt x="28" y="70"/>
                    <a:pt x="28" y="71"/>
                    <a:pt x="28" y="71"/>
                  </a:cubicBezTo>
                  <a:cubicBezTo>
                    <a:pt x="27" y="71"/>
                    <a:pt x="27" y="71"/>
                    <a:pt x="27" y="70"/>
                  </a:cubicBezTo>
                  <a:cubicBezTo>
                    <a:pt x="27" y="69"/>
                    <a:pt x="27" y="69"/>
                    <a:pt x="26" y="68"/>
                  </a:cubicBezTo>
                  <a:cubicBezTo>
                    <a:pt x="25" y="68"/>
                    <a:pt x="24" y="69"/>
                    <a:pt x="24" y="69"/>
                  </a:cubicBezTo>
                  <a:cubicBezTo>
                    <a:pt x="24" y="69"/>
                    <a:pt x="23" y="69"/>
                    <a:pt x="23" y="68"/>
                  </a:cubicBezTo>
                  <a:cubicBezTo>
                    <a:pt x="22" y="67"/>
                    <a:pt x="22" y="68"/>
                    <a:pt x="22" y="67"/>
                  </a:cubicBezTo>
                  <a:cubicBezTo>
                    <a:pt x="22" y="66"/>
                    <a:pt x="23" y="66"/>
                    <a:pt x="22" y="65"/>
                  </a:cubicBezTo>
                  <a:cubicBezTo>
                    <a:pt x="22" y="65"/>
                    <a:pt x="21" y="64"/>
                    <a:pt x="21" y="64"/>
                  </a:cubicBezTo>
                  <a:cubicBezTo>
                    <a:pt x="20" y="64"/>
                    <a:pt x="21" y="65"/>
                    <a:pt x="20" y="64"/>
                  </a:cubicBezTo>
                  <a:cubicBezTo>
                    <a:pt x="20" y="63"/>
                    <a:pt x="19" y="63"/>
                    <a:pt x="19" y="63"/>
                  </a:cubicBezTo>
                  <a:cubicBezTo>
                    <a:pt x="19" y="63"/>
                    <a:pt x="18" y="63"/>
                    <a:pt x="18" y="62"/>
                  </a:cubicBezTo>
                  <a:cubicBezTo>
                    <a:pt x="18" y="62"/>
                    <a:pt x="18" y="61"/>
                    <a:pt x="18" y="60"/>
                  </a:cubicBezTo>
                  <a:cubicBezTo>
                    <a:pt x="18" y="60"/>
                    <a:pt x="19" y="59"/>
                    <a:pt x="19" y="58"/>
                  </a:cubicBezTo>
                  <a:cubicBezTo>
                    <a:pt x="19" y="58"/>
                    <a:pt x="19" y="55"/>
                    <a:pt x="19" y="55"/>
                  </a:cubicBezTo>
                  <a:cubicBezTo>
                    <a:pt x="19" y="55"/>
                    <a:pt x="16" y="61"/>
                    <a:pt x="15" y="66"/>
                  </a:cubicBezTo>
                  <a:cubicBezTo>
                    <a:pt x="15" y="66"/>
                    <a:pt x="16" y="65"/>
                    <a:pt x="16" y="66"/>
                  </a:cubicBezTo>
                  <a:cubicBezTo>
                    <a:pt x="16" y="67"/>
                    <a:pt x="17" y="68"/>
                    <a:pt x="16" y="69"/>
                  </a:cubicBezTo>
                  <a:cubicBezTo>
                    <a:pt x="16" y="69"/>
                    <a:pt x="16" y="69"/>
                    <a:pt x="16" y="72"/>
                  </a:cubicBezTo>
                  <a:cubicBezTo>
                    <a:pt x="16" y="74"/>
                    <a:pt x="17" y="75"/>
                    <a:pt x="17" y="76"/>
                  </a:cubicBezTo>
                  <a:cubicBezTo>
                    <a:pt x="16" y="76"/>
                    <a:pt x="16" y="77"/>
                    <a:pt x="16" y="78"/>
                  </a:cubicBezTo>
                  <a:cubicBezTo>
                    <a:pt x="16" y="79"/>
                    <a:pt x="16" y="82"/>
                    <a:pt x="17" y="82"/>
                  </a:cubicBezTo>
                  <a:cubicBezTo>
                    <a:pt x="17" y="82"/>
                    <a:pt x="17" y="83"/>
                    <a:pt x="17" y="83"/>
                  </a:cubicBezTo>
                  <a:cubicBezTo>
                    <a:pt x="18" y="84"/>
                    <a:pt x="17" y="85"/>
                    <a:pt x="18" y="84"/>
                  </a:cubicBezTo>
                  <a:cubicBezTo>
                    <a:pt x="19" y="82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0" y="80"/>
                    <a:pt x="20" y="79"/>
                    <a:pt x="22" y="79"/>
                  </a:cubicBezTo>
                  <a:cubicBezTo>
                    <a:pt x="23" y="79"/>
                    <a:pt x="24" y="79"/>
                    <a:pt x="24" y="80"/>
                  </a:cubicBezTo>
                  <a:cubicBezTo>
                    <a:pt x="25" y="80"/>
                    <a:pt x="23" y="82"/>
                    <a:pt x="24" y="82"/>
                  </a:cubicBezTo>
                  <a:cubicBezTo>
                    <a:pt x="25" y="82"/>
                    <a:pt x="27" y="81"/>
                    <a:pt x="28" y="81"/>
                  </a:cubicBezTo>
                  <a:cubicBezTo>
                    <a:pt x="29" y="81"/>
                    <a:pt x="29" y="82"/>
                    <a:pt x="30" y="83"/>
                  </a:cubicBezTo>
                  <a:cubicBezTo>
                    <a:pt x="30" y="84"/>
                    <a:pt x="30" y="85"/>
                    <a:pt x="31" y="86"/>
                  </a:cubicBezTo>
                  <a:cubicBezTo>
                    <a:pt x="32" y="86"/>
                    <a:pt x="31" y="87"/>
                    <a:pt x="32" y="88"/>
                  </a:cubicBezTo>
                  <a:cubicBezTo>
                    <a:pt x="32" y="89"/>
                    <a:pt x="34" y="90"/>
                    <a:pt x="35" y="90"/>
                  </a:cubicBezTo>
                  <a:cubicBezTo>
                    <a:pt x="35" y="90"/>
                    <a:pt x="37" y="90"/>
                    <a:pt x="38" y="90"/>
                  </a:cubicBezTo>
                  <a:cubicBezTo>
                    <a:pt x="39" y="91"/>
                    <a:pt x="38" y="92"/>
                    <a:pt x="39" y="92"/>
                  </a:cubicBezTo>
                  <a:cubicBezTo>
                    <a:pt x="40" y="92"/>
                    <a:pt x="41" y="95"/>
                    <a:pt x="41" y="95"/>
                  </a:cubicBezTo>
                  <a:cubicBezTo>
                    <a:pt x="41" y="95"/>
                    <a:pt x="41" y="97"/>
                    <a:pt x="41" y="98"/>
                  </a:cubicBezTo>
                  <a:cubicBezTo>
                    <a:pt x="41" y="98"/>
                    <a:pt x="41" y="99"/>
                    <a:pt x="42" y="100"/>
                  </a:cubicBezTo>
                  <a:cubicBezTo>
                    <a:pt x="42" y="100"/>
                    <a:pt x="44" y="100"/>
                    <a:pt x="44" y="100"/>
                  </a:cubicBezTo>
                  <a:cubicBezTo>
                    <a:pt x="44" y="100"/>
                    <a:pt x="43" y="102"/>
                    <a:pt x="45" y="102"/>
                  </a:cubicBezTo>
                  <a:cubicBezTo>
                    <a:pt x="47" y="103"/>
                    <a:pt x="48" y="103"/>
                    <a:pt x="49" y="104"/>
                  </a:cubicBezTo>
                  <a:cubicBezTo>
                    <a:pt x="49" y="104"/>
                    <a:pt x="48" y="105"/>
                    <a:pt x="50" y="105"/>
                  </a:cubicBezTo>
                  <a:cubicBezTo>
                    <a:pt x="52" y="105"/>
                    <a:pt x="54" y="105"/>
                    <a:pt x="55" y="106"/>
                  </a:cubicBezTo>
                  <a:cubicBezTo>
                    <a:pt x="56" y="106"/>
                    <a:pt x="55" y="107"/>
                    <a:pt x="57" y="109"/>
                  </a:cubicBezTo>
                  <a:cubicBezTo>
                    <a:pt x="60" y="110"/>
                    <a:pt x="60" y="111"/>
                    <a:pt x="61" y="111"/>
                  </a:cubicBezTo>
                  <a:cubicBezTo>
                    <a:pt x="62" y="111"/>
                    <a:pt x="63" y="111"/>
                    <a:pt x="63" y="113"/>
                  </a:cubicBezTo>
                  <a:cubicBezTo>
                    <a:pt x="62" y="115"/>
                    <a:pt x="62" y="116"/>
                    <a:pt x="61" y="117"/>
                  </a:cubicBezTo>
                  <a:cubicBezTo>
                    <a:pt x="60" y="118"/>
                    <a:pt x="59" y="120"/>
                    <a:pt x="58" y="121"/>
                  </a:cubicBezTo>
                  <a:cubicBezTo>
                    <a:pt x="58" y="122"/>
                    <a:pt x="57" y="123"/>
                    <a:pt x="58" y="124"/>
                  </a:cubicBezTo>
                  <a:cubicBezTo>
                    <a:pt x="58" y="126"/>
                    <a:pt x="59" y="127"/>
                    <a:pt x="59" y="128"/>
                  </a:cubicBezTo>
                  <a:cubicBezTo>
                    <a:pt x="59" y="129"/>
                    <a:pt x="59" y="131"/>
                    <a:pt x="59" y="132"/>
                  </a:cubicBezTo>
                  <a:cubicBezTo>
                    <a:pt x="58" y="133"/>
                    <a:pt x="58" y="134"/>
                    <a:pt x="58" y="134"/>
                  </a:cubicBezTo>
                  <a:cubicBezTo>
                    <a:pt x="58" y="134"/>
                    <a:pt x="59" y="136"/>
                    <a:pt x="58" y="137"/>
                  </a:cubicBezTo>
                  <a:cubicBezTo>
                    <a:pt x="57" y="138"/>
                    <a:pt x="55" y="140"/>
                    <a:pt x="54" y="140"/>
                  </a:cubicBezTo>
                  <a:cubicBezTo>
                    <a:pt x="53" y="140"/>
                    <a:pt x="51" y="142"/>
                    <a:pt x="51" y="142"/>
                  </a:cubicBezTo>
                  <a:cubicBezTo>
                    <a:pt x="51" y="142"/>
                    <a:pt x="51" y="146"/>
                    <a:pt x="51" y="147"/>
                  </a:cubicBezTo>
                  <a:cubicBezTo>
                    <a:pt x="51" y="147"/>
                    <a:pt x="47" y="154"/>
                    <a:pt x="49" y="155"/>
                  </a:cubicBezTo>
                  <a:cubicBezTo>
                    <a:pt x="50" y="156"/>
                    <a:pt x="50" y="158"/>
                    <a:pt x="50" y="159"/>
                  </a:cubicBezTo>
                  <a:cubicBezTo>
                    <a:pt x="49" y="160"/>
                    <a:pt x="49" y="160"/>
                    <a:pt x="49" y="160"/>
                  </a:cubicBezTo>
                  <a:cubicBezTo>
                    <a:pt x="48" y="161"/>
                    <a:pt x="46" y="161"/>
                    <a:pt x="47" y="163"/>
                  </a:cubicBezTo>
                  <a:cubicBezTo>
                    <a:pt x="49" y="165"/>
                    <a:pt x="50" y="165"/>
                    <a:pt x="50" y="167"/>
                  </a:cubicBezTo>
                  <a:cubicBezTo>
                    <a:pt x="51" y="168"/>
                    <a:pt x="51" y="168"/>
                    <a:pt x="52" y="170"/>
                  </a:cubicBezTo>
                  <a:cubicBezTo>
                    <a:pt x="53" y="171"/>
                    <a:pt x="53" y="172"/>
                    <a:pt x="54" y="173"/>
                  </a:cubicBezTo>
                  <a:cubicBezTo>
                    <a:pt x="55" y="174"/>
                    <a:pt x="56" y="175"/>
                    <a:pt x="56" y="176"/>
                  </a:cubicBezTo>
                  <a:cubicBezTo>
                    <a:pt x="56" y="177"/>
                    <a:pt x="59" y="179"/>
                    <a:pt x="56" y="177"/>
                  </a:cubicBezTo>
                  <a:cubicBezTo>
                    <a:pt x="53" y="175"/>
                    <a:pt x="56" y="177"/>
                    <a:pt x="52" y="174"/>
                  </a:cubicBezTo>
                  <a:cubicBezTo>
                    <a:pt x="49" y="171"/>
                    <a:pt x="48" y="173"/>
                    <a:pt x="46" y="171"/>
                  </a:cubicBezTo>
                  <a:cubicBezTo>
                    <a:pt x="45" y="169"/>
                    <a:pt x="47" y="175"/>
                    <a:pt x="44" y="168"/>
                  </a:cubicBezTo>
                  <a:cubicBezTo>
                    <a:pt x="41" y="160"/>
                    <a:pt x="40" y="161"/>
                    <a:pt x="39" y="159"/>
                  </a:cubicBezTo>
                  <a:cubicBezTo>
                    <a:pt x="39" y="157"/>
                    <a:pt x="39" y="159"/>
                    <a:pt x="37" y="155"/>
                  </a:cubicBezTo>
                  <a:cubicBezTo>
                    <a:pt x="35" y="151"/>
                    <a:pt x="37" y="154"/>
                    <a:pt x="35" y="151"/>
                  </a:cubicBezTo>
                  <a:cubicBezTo>
                    <a:pt x="33" y="149"/>
                    <a:pt x="33" y="152"/>
                    <a:pt x="32" y="148"/>
                  </a:cubicBezTo>
                  <a:cubicBezTo>
                    <a:pt x="31" y="143"/>
                    <a:pt x="31" y="146"/>
                    <a:pt x="30" y="141"/>
                  </a:cubicBezTo>
                  <a:cubicBezTo>
                    <a:pt x="28" y="136"/>
                    <a:pt x="31" y="136"/>
                    <a:pt x="28" y="133"/>
                  </a:cubicBezTo>
                  <a:cubicBezTo>
                    <a:pt x="25" y="131"/>
                    <a:pt x="25" y="132"/>
                    <a:pt x="24" y="131"/>
                  </a:cubicBezTo>
                  <a:cubicBezTo>
                    <a:pt x="23" y="129"/>
                    <a:pt x="25" y="130"/>
                    <a:pt x="22" y="126"/>
                  </a:cubicBezTo>
                  <a:cubicBezTo>
                    <a:pt x="20" y="122"/>
                    <a:pt x="16" y="120"/>
                    <a:pt x="16" y="113"/>
                  </a:cubicBezTo>
                  <a:cubicBezTo>
                    <a:pt x="16" y="105"/>
                    <a:pt x="16" y="104"/>
                    <a:pt x="16" y="104"/>
                  </a:cubicBezTo>
                  <a:cubicBezTo>
                    <a:pt x="16" y="104"/>
                    <a:pt x="13" y="101"/>
                    <a:pt x="14" y="97"/>
                  </a:cubicBezTo>
                  <a:cubicBezTo>
                    <a:pt x="15" y="92"/>
                    <a:pt x="16" y="94"/>
                    <a:pt x="15" y="92"/>
                  </a:cubicBezTo>
                  <a:cubicBezTo>
                    <a:pt x="15" y="91"/>
                    <a:pt x="14" y="91"/>
                    <a:pt x="13" y="89"/>
                  </a:cubicBezTo>
                  <a:cubicBezTo>
                    <a:pt x="12" y="88"/>
                    <a:pt x="12" y="88"/>
                    <a:pt x="11" y="87"/>
                  </a:cubicBezTo>
                  <a:cubicBezTo>
                    <a:pt x="11" y="86"/>
                    <a:pt x="11" y="83"/>
                    <a:pt x="11" y="83"/>
                  </a:cubicBezTo>
                  <a:cubicBezTo>
                    <a:pt x="10" y="84"/>
                    <a:pt x="10" y="84"/>
                    <a:pt x="10" y="84"/>
                  </a:cubicBezTo>
                  <a:cubicBezTo>
                    <a:pt x="10" y="84"/>
                    <a:pt x="0" y="182"/>
                    <a:pt x="97" y="197"/>
                  </a:cubicBezTo>
                  <a:cubicBezTo>
                    <a:pt x="97" y="197"/>
                    <a:pt x="75" y="192"/>
                    <a:pt x="73" y="187"/>
                  </a:cubicBezTo>
                  <a:cubicBezTo>
                    <a:pt x="73" y="187"/>
                    <a:pt x="72" y="183"/>
                    <a:pt x="73" y="183"/>
                  </a:cubicBezTo>
                  <a:cubicBezTo>
                    <a:pt x="74" y="183"/>
                    <a:pt x="76" y="184"/>
                    <a:pt x="77" y="183"/>
                  </a:cubicBezTo>
                  <a:cubicBezTo>
                    <a:pt x="79" y="181"/>
                    <a:pt x="80" y="180"/>
                    <a:pt x="80" y="180"/>
                  </a:cubicBezTo>
                  <a:cubicBezTo>
                    <a:pt x="80" y="182"/>
                    <a:pt x="80" y="182"/>
                    <a:pt x="80" y="182"/>
                  </a:cubicBezTo>
                  <a:cubicBezTo>
                    <a:pt x="80" y="182"/>
                    <a:pt x="79" y="182"/>
                    <a:pt x="83" y="181"/>
                  </a:cubicBezTo>
                  <a:cubicBezTo>
                    <a:pt x="88" y="181"/>
                    <a:pt x="88" y="181"/>
                    <a:pt x="89" y="181"/>
                  </a:cubicBezTo>
                  <a:cubicBezTo>
                    <a:pt x="91" y="180"/>
                    <a:pt x="93" y="176"/>
                    <a:pt x="94" y="178"/>
                  </a:cubicBezTo>
                  <a:cubicBezTo>
                    <a:pt x="95" y="181"/>
                    <a:pt x="93" y="180"/>
                    <a:pt x="95" y="181"/>
                  </a:cubicBezTo>
                  <a:cubicBezTo>
                    <a:pt x="97" y="181"/>
                    <a:pt x="101" y="180"/>
                    <a:pt x="101" y="180"/>
                  </a:cubicBezTo>
                  <a:cubicBezTo>
                    <a:pt x="101" y="180"/>
                    <a:pt x="108" y="181"/>
                    <a:pt x="108" y="180"/>
                  </a:cubicBezTo>
                  <a:cubicBezTo>
                    <a:pt x="109" y="179"/>
                    <a:pt x="109" y="178"/>
                    <a:pt x="110" y="178"/>
                  </a:cubicBezTo>
                  <a:cubicBezTo>
                    <a:pt x="111" y="178"/>
                    <a:pt x="112" y="180"/>
                    <a:pt x="112" y="180"/>
                  </a:cubicBezTo>
                  <a:cubicBezTo>
                    <a:pt x="108" y="182"/>
                    <a:pt x="108" y="182"/>
                    <a:pt x="108" y="182"/>
                  </a:cubicBezTo>
                  <a:cubicBezTo>
                    <a:pt x="105" y="185"/>
                    <a:pt x="105" y="185"/>
                    <a:pt x="105" y="185"/>
                  </a:cubicBezTo>
                  <a:cubicBezTo>
                    <a:pt x="105" y="185"/>
                    <a:pt x="103" y="185"/>
                    <a:pt x="105" y="186"/>
                  </a:cubicBezTo>
                  <a:cubicBezTo>
                    <a:pt x="106" y="187"/>
                    <a:pt x="107" y="187"/>
                    <a:pt x="108" y="187"/>
                  </a:cubicBezTo>
                  <a:cubicBezTo>
                    <a:pt x="110" y="187"/>
                    <a:pt x="114" y="190"/>
                    <a:pt x="115" y="188"/>
                  </a:cubicBezTo>
                  <a:cubicBezTo>
                    <a:pt x="116" y="186"/>
                    <a:pt x="116" y="186"/>
                    <a:pt x="117" y="185"/>
                  </a:cubicBezTo>
                  <a:cubicBezTo>
                    <a:pt x="117" y="184"/>
                    <a:pt x="117" y="182"/>
                    <a:pt x="119" y="182"/>
                  </a:cubicBezTo>
                  <a:cubicBezTo>
                    <a:pt x="120" y="182"/>
                    <a:pt x="122" y="183"/>
                    <a:pt x="122" y="183"/>
                  </a:cubicBezTo>
                  <a:cubicBezTo>
                    <a:pt x="121" y="186"/>
                    <a:pt x="121" y="186"/>
                    <a:pt x="121" y="186"/>
                  </a:cubicBezTo>
                  <a:cubicBezTo>
                    <a:pt x="121" y="186"/>
                    <a:pt x="123" y="186"/>
                    <a:pt x="125" y="186"/>
                  </a:cubicBezTo>
                  <a:cubicBezTo>
                    <a:pt x="126" y="186"/>
                    <a:pt x="126" y="188"/>
                    <a:pt x="128" y="186"/>
                  </a:cubicBezTo>
                  <a:cubicBezTo>
                    <a:pt x="129" y="184"/>
                    <a:pt x="129" y="184"/>
                    <a:pt x="131" y="184"/>
                  </a:cubicBezTo>
                  <a:cubicBezTo>
                    <a:pt x="133" y="184"/>
                    <a:pt x="135" y="183"/>
                    <a:pt x="136" y="183"/>
                  </a:cubicBezTo>
                  <a:cubicBezTo>
                    <a:pt x="136" y="184"/>
                    <a:pt x="138" y="184"/>
                    <a:pt x="139" y="184"/>
                  </a:cubicBezTo>
                  <a:cubicBezTo>
                    <a:pt x="139" y="184"/>
                    <a:pt x="143" y="186"/>
                    <a:pt x="143" y="186"/>
                  </a:cubicBezTo>
                  <a:cubicBezTo>
                    <a:pt x="144" y="185"/>
                    <a:pt x="148" y="186"/>
                    <a:pt x="148" y="186"/>
                  </a:cubicBezTo>
                  <a:cubicBezTo>
                    <a:pt x="148" y="186"/>
                    <a:pt x="137" y="196"/>
                    <a:pt x="113" y="197"/>
                  </a:cubicBezTo>
                  <a:cubicBezTo>
                    <a:pt x="113" y="197"/>
                    <a:pt x="167" y="199"/>
                    <a:pt x="197" y="146"/>
                  </a:cubicBezTo>
                  <a:cubicBezTo>
                    <a:pt x="228" y="94"/>
                    <a:pt x="206" y="26"/>
                    <a:pt x="137" y="3"/>
                  </a:cubicBezTo>
                  <a:cubicBezTo>
                    <a:pt x="137" y="3"/>
                    <a:pt x="189" y="22"/>
                    <a:pt x="203" y="71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1"/>
                    <a:pt x="201" y="72"/>
                    <a:pt x="200" y="69"/>
                  </a:cubicBezTo>
                  <a:cubicBezTo>
                    <a:pt x="199" y="67"/>
                    <a:pt x="199" y="68"/>
                    <a:pt x="199" y="66"/>
                  </a:cubicBezTo>
                  <a:cubicBezTo>
                    <a:pt x="198" y="64"/>
                    <a:pt x="198" y="65"/>
                    <a:pt x="197" y="64"/>
                  </a:cubicBezTo>
                  <a:cubicBezTo>
                    <a:pt x="195" y="62"/>
                    <a:pt x="195" y="62"/>
                    <a:pt x="194" y="61"/>
                  </a:cubicBezTo>
                  <a:cubicBezTo>
                    <a:pt x="193" y="61"/>
                    <a:pt x="192" y="58"/>
                    <a:pt x="192" y="57"/>
                  </a:cubicBezTo>
                  <a:cubicBezTo>
                    <a:pt x="191" y="56"/>
                    <a:pt x="189" y="55"/>
                    <a:pt x="188" y="55"/>
                  </a:cubicBezTo>
                  <a:cubicBezTo>
                    <a:pt x="187" y="55"/>
                    <a:pt x="188" y="54"/>
                    <a:pt x="187" y="55"/>
                  </a:cubicBezTo>
                  <a:cubicBezTo>
                    <a:pt x="187" y="56"/>
                    <a:pt x="189" y="58"/>
                    <a:pt x="189" y="58"/>
                  </a:cubicBezTo>
                  <a:cubicBezTo>
                    <a:pt x="189" y="62"/>
                    <a:pt x="189" y="62"/>
                    <a:pt x="189" y="62"/>
                  </a:cubicBezTo>
                  <a:cubicBezTo>
                    <a:pt x="189" y="62"/>
                    <a:pt x="190" y="65"/>
                    <a:pt x="190" y="66"/>
                  </a:cubicBezTo>
                  <a:cubicBezTo>
                    <a:pt x="190" y="67"/>
                    <a:pt x="189" y="70"/>
                    <a:pt x="189" y="70"/>
                  </a:cubicBezTo>
                  <a:cubicBezTo>
                    <a:pt x="189" y="70"/>
                    <a:pt x="188" y="72"/>
                    <a:pt x="187" y="73"/>
                  </a:cubicBezTo>
                  <a:cubicBezTo>
                    <a:pt x="186" y="73"/>
                    <a:pt x="181" y="74"/>
                    <a:pt x="181" y="74"/>
                  </a:cubicBezTo>
                  <a:cubicBezTo>
                    <a:pt x="181" y="74"/>
                    <a:pt x="179" y="72"/>
                    <a:pt x="179" y="71"/>
                  </a:cubicBezTo>
                  <a:cubicBezTo>
                    <a:pt x="178" y="69"/>
                    <a:pt x="175" y="69"/>
                    <a:pt x="174" y="68"/>
                  </a:cubicBezTo>
                  <a:cubicBezTo>
                    <a:pt x="174" y="67"/>
                    <a:pt x="175" y="66"/>
                    <a:pt x="173" y="64"/>
                  </a:cubicBezTo>
                  <a:cubicBezTo>
                    <a:pt x="172" y="62"/>
                    <a:pt x="173" y="63"/>
                    <a:pt x="172" y="61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0" y="59"/>
                    <a:pt x="166" y="58"/>
                    <a:pt x="167" y="60"/>
                  </a:cubicBezTo>
                  <a:cubicBezTo>
                    <a:pt x="168" y="63"/>
                    <a:pt x="167" y="65"/>
                    <a:pt x="168" y="65"/>
                  </a:cubicBezTo>
                  <a:cubicBezTo>
                    <a:pt x="169" y="66"/>
                    <a:pt x="170" y="65"/>
                    <a:pt x="171" y="67"/>
                  </a:cubicBezTo>
                  <a:cubicBezTo>
                    <a:pt x="172" y="69"/>
                    <a:pt x="172" y="70"/>
                    <a:pt x="172" y="71"/>
                  </a:cubicBezTo>
                  <a:cubicBezTo>
                    <a:pt x="173" y="71"/>
                    <a:pt x="173" y="74"/>
                    <a:pt x="174" y="75"/>
                  </a:cubicBezTo>
                  <a:cubicBezTo>
                    <a:pt x="175" y="75"/>
                    <a:pt x="178" y="75"/>
                    <a:pt x="178" y="76"/>
                  </a:cubicBezTo>
                  <a:cubicBezTo>
                    <a:pt x="177" y="77"/>
                    <a:pt x="176" y="78"/>
                    <a:pt x="178" y="79"/>
                  </a:cubicBezTo>
                  <a:cubicBezTo>
                    <a:pt x="179" y="79"/>
                    <a:pt x="179" y="80"/>
                    <a:pt x="180" y="80"/>
                  </a:cubicBezTo>
                  <a:cubicBezTo>
                    <a:pt x="181" y="80"/>
                    <a:pt x="181" y="80"/>
                    <a:pt x="182" y="79"/>
                  </a:cubicBezTo>
                  <a:cubicBezTo>
                    <a:pt x="184" y="79"/>
                    <a:pt x="186" y="79"/>
                    <a:pt x="186" y="79"/>
                  </a:cubicBezTo>
                  <a:cubicBezTo>
                    <a:pt x="186" y="79"/>
                    <a:pt x="188" y="80"/>
                    <a:pt x="188" y="81"/>
                  </a:cubicBezTo>
                  <a:cubicBezTo>
                    <a:pt x="188" y="82"/>
                    <a:pt x="187" y="86"/>
                    <a:pt x="187" y="86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90"/>
                    <a:pt x="185" y="97"/>
                    <a:pt x="184" y="97"/>
                  </a:cubicBezTo>
                  <a:cubicBezTo>
                    <a:pt x="183" y="97"/>
                    <a:pt x="182" y="100"/>
                    <a:pt x="181" y="100"/>
                  </a:cubicBezTo>
                  <a:cubicBezTo>
                    <a:pt x="180" y="101"/>
                    <a:pt x="180" y="105"/>
                    <a:pt x="180" y="105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78" y="108"/>
                    <a:pt x="178" y="111"/>
                    <a:pt x="178" y="112"/>
                  </a:cubicBezTo>
                  <a:cubicBezTo>
                    <a:pt x="178" y="113"/>
                    <a:pt x="179" y="117"/>
                    <a:pt x="178" y="119"/>
                  </a:cubicBezTo>
                  <a:cubicBezTo>
                    <a:pt x="178" y="121"/>
                    <a:pt x="175" y="122"/>
                    <a:pt x="175" y="122"/>
                  </a:cubicBezTo>
                  <a:cubicBezTo>
                    <a:pt x="175" y="122"/>
                    <a:pt x="179" y="126"/>
                    <a:pt x="177" y="126"/>
                  </a:cubicBezTo>
                  <a:cubicBezTo>
                    <a:pt x="175" y="127"/>
                    <a:pt x="173" y="129"/>
                    <a:pt x="173" y="130"/>
                  </a:cubicBezTo>
                  <a:cubicBezTo>
                    <a:pt x="172" y="131"/>
                    <a:pt x="172" y="132"/>
                    <a:pt x="171" y="132"/>
                  </a:cubicBezTo>
                  <a:cubicBezTo>
                    <a:pt x="170" y="133"/>
                    <a:pt x="168" y="133"/>
                    <a:pt x="168" y="134"/>
                  </a:cubicBezTo>
                  <a:cubicBezTo>
                    <a:pt x="168" y="134"/>
                    <a:pt x="168" y="137"/>
                    <a:pt x="168" y="137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0" y="146"/>
                    <a:pt x="160" y="146"/>
                    <a:pt x="160" y="146"/>
                  </a:cubicBezTo>
                  <a:cubicBezTo>
                    <a:pt x="160" y="146"/>
                    <a:pt x="160" y="149"/>
                    <a:pt x="159" y="149"/>
                  </a:cubicBezTo>
                  <a:cubicBezTo>
                    <a:pt x="158" y="149"/>
                    <a:pt x="153" y="151"/>
                    <a:pt x="152" y="152"/>
                  </a:cubicBezTo>
                  <a:cubicBezTo>
                    <a:pt x="152" y="152"/>
                    <a:pt x="148" y="154"/>
                    <a:pt x="147" y="154"/>
                  </a:cubicBezTo>
                  <a:cubicBezTo>
                    <a:pt x="146" y="154"/>
                    <a:pt x="148" y="157"/>
                    <a:pt x="146" y="154"/>
                  </a:cubicBezTo>
                  <a:cubicBezTo>
                    <a:pt x="144" y="151"/>
                    <a:pt x="145" y="153"/>
                    <a:pt x="144" y="149"/>
                  </a:cubicBezTo>
                  <a:cubicBezTo>
                    <a:pt x="142" y="145"/>
                    <a:pt x="142" y="148"/>
                    <a:pt x="142" y="145"/>
                  </a:cubicBezTo>
                  <a:cubicBezTo>
                    <a:pt x="142" y="143"/>
                    <a:pt x="142" y="145"/>
                    <a:pt x="142" y="143"/>
                  </a:cubicBezTo>
                  <a:cubicBezTo>
                    <a:pt x="142" y="140"/>
                    <a:pt x="143" y="142"/>
                    <a:pt x="141" y="139"/>
                  </a:cubicBezTo>
                  <a:cubicBezTo>
                    <a:pt x="140" y="136"/>
                    <a:pt x="140" y="137"/>
                    <a:pt x="138" y="135"/>
                  </a:cubicBezTo>
                  <a:cubicBezTo>
                    <a:pt x="136" y="133"/>
                    <a:pt x="135" y="135"/>
                    <a:pt x="136" y="132"/>
                  </a:cubicBezTo>
                  <a:cubicBezTo>
                    <a:pt x="137" y="129"/>
                    <a:pt x="137" y="132"/>
                    <a:pt x="137" y="129"/>
                  </a:cubicBezTo>
                  <a:cubicBezTo>
                    <a:pt x="138" y="126"/>
                    <a:pt x="137" y="125"/>
                    <a:pt x="139" y="124"/>
                  </a:cubicBezTo>
                  <a:cubicBezTo>
                    <a:pt x="141" y="123"/>
                    <a:pt x="142" y="122"/>
                    <a:pt x="142" y="121"/>
                  </a:cubicBezTo>
                  <a:cubicBezTo>
                    <a:pt x="142" y="119"/>
                    <a:pt x="142" y="118"/>
                    <a:pt x="142" y="117"/>
                  </a:cubicBezTo>
                  <a:cubicBezTo>
                    <a:pt x="141" y="116"/>
                    <a:pt x="139" y="114"/>
                    <a:pt x="139" y="113"/>
                  </a:cubicBezTo>
                  <a:cubicBezTo>
                    <a:pt x="139" y="112"/>
                    <a:pt x="139" y="113"/>
                    <a:pt x="137" y="111"/>
                  </a:cubicBezTo>
                  <a:cubicBezTo>
                    <a:pt x="136" y="109"/>
                    <a:pt x="135" y="108"/>
                    <a:pt x="135" y="108"/>
                  </a:cubicBezTo>
                  <a:cubicBezTo>
                    <a:pt x="135" y="108"/>
                    <a:pt x="135" y="103"/>
                    <a:pt x="135" y="101"/>
                  </a:cubicBezTo>
                  <a:cubicBezTo>
                    <a:pt x="135" y="99"/>
                    <a:pt x="134" y="102"/>
                    <a:pt x="135" y="99"/>
                  </a:cubicBezTo>
                  <a:cubicBezTo>
                    <a:pt x="135" y="96"/>
                    <a:pt x="135" y="94"/>
                    <a:pt x="135" y="94"/>
                  </a:cubicBezTo>
                  <a:cubicBezTo>
                    <a:pt x="135" y="94"/>
                    <a:pt x="132" y="92"/>
                    <a:pt x="131" y="92"/>
                  </a:cubicBezTo>
                  <a:cubicBezTo>
                    <a:pt x="129" y="92"/>
                    <a:pt x="129" y="94"/>
                    <a:pt x="127" y="93"/>
                  </a:cubicBezTo>
                  <a:cubicBezTo>
                    <a:pt x="125" y="91"/>
                    <a:pt x="126" y="90"/>
                    <a:pt x="125" y="89"/>
                  </a:cubicBezTo>
                  <a:cubicBezTo>
                    <a:pt x="124" y="89"/>
                    <a:pt x="123" y="89"/>
                    <a:pt x="122" y="90"/>
                  </a:cubicBezTo>
                  <a:cubicBezTo>
                    <a:pt x="121" y="91"/>
                    <a:pt x="118" y="91"/>
                    <a:pt x="116" y="91"/>
                  </a:cubicBezTo>
                  <a:cubicBezTo>
                    <a:pt x="114" y="92"/>
                    <a:pt x="113" y="92"/>
                    <a:pt x="110" y="92"/>
                  </a:cubicBezTo>
                  <a:cubicBezTo>
                    <a:pt x="108" y="92"/>
                    <a:pt x="104" y="93"/>
                    <a:pt x="102" y="92"/>
                  </a:cubicBezTo>
                  <a:cubicBezTo>
                    <a:pt x="100" y="91"/>
                    <a:pt x="100" y="92"/>
                    <a:pt x="99" y="90"/>
                  </a:cubicBezTo>
                  <a:cubicBezTo>
                    <a:pt x="98" y="88"/>
                    <a:pt x="99" y="88"/>
                    <a:pt x="97" y="87"/>
                  </a:cubicBezTo>
                  <a:cubicBezTo>
                    <a:pt x="95" y="86"/>
                    <a:pt x="94" y="87"/>
                    <a:pt x="94" y="85"/>
                  </a:cubicBezTo>
                  <a:cubicBezTo>
                    <a:pt x="94" y="82"/>
                    <a:pt x="95" y="83"/>
                    <a:pt x="93" y="81"/>
                  </a:cubicBezTo>
                  <a:cubicBezTo>
                    <a:pt x="92" y="79"/>
                    <a:pt x="94" y="82"/>
                    <a:pt x="92" y="79"/>
                  </a:cubicBezTo>
                  <a:cubicBezTo>
                    <a:pt x="89" y="76"/>
                    <a:pt x="88" y="79"/>
                    <a:pt x="89" y="76"/>
                  </a:cubicBezTo>
                  <a:cubicBezTo>
                    <a:pt x="90" y="74"/>
                    <a:pt x="91" y="75"/>
                    <a:pt x="91" y="73"/>
                  </a:cubicBezTo>
                  <a:cubicBezTo>
                    <a:pt x="91" y="70"/>
                    <a:pt x="95" y="74"/>
                    <a:pt x="92" y="68"/>
                  </a:cubicBezTo>
                  <a:cubicBezTo>
                    <a:pt x="90" y="63"/>
                    <a:pt x="89" y="64"/>
                    <a:pt x="92" y="60"/>
                  </a:cubicBezTo>
                  <a:cubicBezTo>
                    <a:pt x="94" y="55"/>
                    <a:pt x="97" y="54"/>
                    <a:pt x="98" y="53"/>
                  </a:cubicBezTo>
                  <a:cubicBezTo>
                    <a:pt x="98" y="52"/>
                    <a:pt x="99" y="50"/>
                    <a:pt x="100" y="49"/>
                  </a:cubicBezTo>
                  <a:cubicBezTo>
                    <a:pt x="101" y="48"/>
                    <a:pt x="100" y="48"/>
                    <a:pt x="102" y="48"/>
                  </a:cubicBezTo>
                  <a:cubicBezTo>
                    <a:pt x="104" y="48"/>
                    <a:pt x="107" y="47"/>
                    <a:pt x="108" y="46"/>
                  </a:cubicBezTo>
                  <a:cubicBezTo>
                    <a:pt x="109" y="45"/>
                    <a:pt x="111" y="42"/>
                    <a:pt x="112" y="42"/>
                  </a:cubicBezTo>
                  <a:cubicBezTo>
                    <a:pt x="113" y="42"/>
                    <a:pt x="113" y="42"/>
                    <a:pt x="115" y="42"/>
                  </a:cubicBezTo>
                  <a:cubicBezTo>
                    <a:pt x="117" y="41"/>
                    <a:pt x="117" y="41"/>
                    <a:pt x="119" y="41"/>
                  </a:cubicBezTo>
                  <a:cubicBezTo>
                    <a:pt x="120" y="41"/>
                    <a:pt x="117" y="42"/>
                    <a:pt x="121" y="41"/>
                  </a:cubicBezTo>
                  <a:cubicBezTo>
                    <a:pt x="125" y="40"/>
                    <a:pt x="124" y="40"/>
                    <a:pt x="125" y="40"/>
                  </a:cubicBezTo>
                  <a:cubicBezTo>
                    <a:pt x="126" y="40"/>
                    <a:pt x="126" y="41"/>
                    <a:pt x="127" y="41"/>
                  </a:cubicBezTo>
                  <a:cubicBezTo>
                    <a:pt x="129" y="41"/>
                    <a:pt x="129" y="38"/>
                    <a:pt x="129" y="41"/>
                  </a:cubicBezTo>
                  <a:cubicBezTo>
                    <a:pt x="129" y="45"/>
                    <a:pt x="128" y="46"/>
                    <a:pt x="130" y="46"/>
                  </a:cubicBezTo>
                  <a:cubicBezTo>
                    <a:pt x="133" y="47"/>
                    <a:pt x="130" y="47"/>
                    <a:pt x="133" y="47"/>
                  </a:cubicBezTo>
                  <a:cubicBezTo>
                    <a:pt x="136" y="47"/>
                    <a:pt x="135" y="47"/>
                    <a:pt x="137" y="48"/>
                  </a:cubicBezTo>
                  <a:cubicBezTo>
                    <a:pt x="138" y="48"/>
                    <a:pt x="139" y="49"/>
                    <a:pt x="141" y="49"/>
                  </a:cubicBezTo>
                  <a:cubicBezTo>
                    <a:pt x="143" y="49"/>
                    <a:pt x="140" y="52"/>
                    <a:pt x="143" y="49"/>
                  </a:cubicBezTo>
                  <a:cubicBezTo>
                    <a:pt x="146" y="46"/>
                    <a:pt x="141" y="46"/>
                    <a:pt x="146" y="46"/>
                  </a:cubicBezTo>
                  <a:cubicBezTo>
                    <a:pt x="151" y="47"/>
                    <a:pt x="152" y="48"/>
                    <a:pt x="153" y="48"/>
                  </a:cubicBezTo>
                  <a:cubicBezTo>
                    <a:pt x="154" y="47"/>
                    <a:pt x="154" y="48"/>
                    <a:pt x="156" y="47"/>
                  </a:cubicBezTo>
                  <a:cubicBezTo>
                    <a:pt x="159" y="46"/>
                    <a:pt x="159" y="46"/>
                    <a:pt x="160" y="46"/>
                  </a:cubicBezTo>
                  <a:cubicBezTo>
                    <a:pt x="161" y="47"/>
                    <a:pt x="161" y="49"/>
                    <a:pt x="162" y="47"/>
                  </a:cubicBezTo>
                  <a:cubicBezTo>
                    <a:pt x="163" y="45"/>
                    <a:pt x="165" y="45"/>
                    <a:pt x="162" y="44"/>
                  </a:cubicBezTo>
                  <a:cubicBezTo>
                    <a:pt x="159" y="42"/>
                    <a:pt x="158" y="44"/>
                    <a:pt x="158" y="42"/>
                  </a:cubicBezTo>
                  <a:cubicBezTo>
                    <a:pt x="157" y="40"/>
                    <a:pt x="160" y="41"/>
                    <a:pt x="157" y="40"/>
                  </a:cubicBezTo>
                  <a:cubicBezTo>
                    <a:pt x="154" y="40"/>
                    <a:pt x="155" y="40"/>
                    <a:pt x="153" y="39"/>
                  </a:cubicBezTo>
                  <a:cubicBezTo>
                    <a:pt x="151" y="38"/>
                    <a:pt x="149" y="41"/>
                    <a:pt x="148" y="39"/>
                  </a:cubicBezTo>
                  <a:cubicBezTo>
                    <a:pt x="147" y="37"/>
                    <a:pt x="143" y="41"/>
                    <a:pt x="147" y="37"/>
                  </a:cubicBezTo>
                  <a:cubicBezTo>
                    <a:pt x="151" y="34"/>
                    <a:pt x="149" y="32"/>
                    <a:pt x="152" y="33"/>
                  </a:cubicBezTo>
                  <a:cubicBezTo>
                    <a:pt x="155" y="34"/>
                    <a:pt x="154" y="36"/>
                    <a:pt x="155" y="35"/>
                  </a:cubicBezTo>
                  <a:cubicBezTo>
                    <a:pt x="157" y="33"/>
                    <a:pt x="160" y="32"/>
                    <a:pt x="157" y="30"/>
                  </a:cubicBezTo>
                  <a:cubicBezTo>
                    <a:pt x="154" y="28"/>
                    <a:pt x="156" y="29"/>
                    <a:pt x="153" y="28"/>
                  </a:cubicBezTo>
                  <a:cubicBezTo>
                    <a:pt x="150" y="26"/>
                    <a:pt x="147" y="33"/>
                    <a:pt x="146" y="32"/>
                  </a:cubicBezTo>
                  <a:cubicBezTo>
                    <a:pt x="145" y="31"/>
                    <a:pt x="144" y="30"/>
                    <a:pt x="143" y="31"/>
                  </a:cubicBezTo>
                  <a:cubicBezTo>
                    <a:pt x="142" y="31"/>
                    <a:pt x="142" y="34"/>
                    <a:pt x="142" y="36"/>
                  </a:cubicBezTo>
                  <a:cubicBezTo>
                    <a:pt x="142" y="38"/>
                    <a:pt x="143" y="38"/>
                    <a:pt x="140" y="37"/>
                  </a:cubicBezTo>
                  <a:cubicBezTo>
                    <a:pt x="137" y="35"/>
                    <a:pt x="144" y="36"/>
                    <a:pt x="137" y="33"/>
                  </a:cubicBezTo>
                  <a:cubicBezTo>
                    <a:pt x="130" y="31"/>
                    <a:pt x="128" y="31"/>
                    <a:pt x="127" y="32"/>
                  </a:cubicBezTo>
                  <a:cubicBezTo>
                    <a:pt x="126" y="33"/>
                    <a:pt x="125" y="33"/>
                    <a:pt x="124" y="34"/>
                  </a:cubicBezTo>
                  <a:cubicBezTo>
                    <a:pt x="123" y="35"/>
                    <a:pt x="126" y="36"/>
                    <a:pt x="123" y="35"/>
                  </a:cubicBezTo>
                  <a:cubicBezTo>
                    <a:pt x="120" y="33"/>
                    <a:pt x="118" y="35"/>
                    <a:pt x="118" y="35"/>
                  </a:cubicBezTo>
                  <a:cubicBezTo>
                    <a:pt x="118" y="35"/>
                    <a:pt x="117" y="35"/>
                    <a:pt x="116" y="36"/>
                  </a:cubicBezTo>
                  <a:cubicBezTo>
                    <a:pt x="114" y="37"/>
                    <a:pt x="112" y="38"/>
                    <a:pt x="111" y="37"/>
                  </a:cubicBezTo>
                  <a:cubicBezTo>
                    <a:pt x="109" y="37"/>
                    <a:pt x="106" y="38"/>
                    <a:pt x="109" y="34"/>
                  </a:cubicBezTo>
                  <a:cubicBezTo>
                    <a:pt x="111" y="31"/>
                    <a:pt x="109" y="33"/>
                    <a:pt x="113" y="31"/>
                  </a:cubicBezTo>
                  <a:cubicBezTo>
                    <a:pt x="117" y="30"/>
                    <a:pt x="123" y="29"/>
                    <a:pt x="118" y="28"/>
                  </a:cubicBezTo>
                  <a:cubicBezTo>
                    <a:pt x="113" y="27"/>
                    <a:pt x="121" y="27"/>
                    <a:pt x="114" y="24"/>
                  </a:cubicBezTo>
                  <a:cubicBezTo>
                    <a:pt x="107" y="21"/>
                    <a:pt x="107" y="25"/>
                    <a:pt x="107" y="21"/>
                  </a:cubicBezTo>
                  <a:cubicBezTo>
                    <a:pt x="108" y="16"/>
                    <a:pt x="107" y="16"/>
                    <a:pt x="106" y="16"/>
                  </a:cubicBezTo>
                  <a:cubicBezTo>
                    <a:pt x="104" y="16"/>
                    <a:pt x="100" y="17"/>
                    <a:pt x="98" y="18"/>
                  </a:cubicBezTo>
                  <a:cubicBezTo>
                    <a:pt x="97" y="18"/>
                    <a:pt x="99" y="19"/>
                    <a:pt x="96" y="17"/>
                  </a:cubicBezTo>
                  <a:cubicBezTo>
                    <a:pt x="92" y="15"/>
                    <a:pt x="91" y="18"/>
                    <a:pt x="92" y="15"/>
                  </a:cubicBezTo>
                  <a:cubicBezTo>
                    <a:pt x="94" y="13"/>
                    <a:pt x="94" y="12"/>
                    <a:pt x="96" y="11"/>
                  </a:cubicBezTo>
                  <a:cubicBezTo>
                    <a:pt x="98" y="9"/>
                    <a:pt x="97" y="3"/>
                    <a:pt x="102" y="5"/>
                  </a:cubicBezTo>
                  <a:cubicBezTo>
                    <a:pt x="106" y="8"/>
                    <a:pt x="105" y="7"/>
                    <a:pt x="108" y="7"/>
                  </a:cubicBezTo>
                  <a:cubicBezTo>
                    <a:pt x="112" y="7"/>
                    <a:pt x="114" y="7"/>
                    <a:pt x="114" y="6"/>
                  </a:cubicBezTo>
                  <a:cubicBezTo>
                    <a:pt x="114" y="5"/>
                    <a:pt x="109" y="3"/>
                    <a:pt x="109" y="3"/>
                  </a:cubicBezTo>
                  <a:cubicBezTo>
                    <a:pt x="109" y="3"/>
                    <a:pt x="108" y="4"/>
                    <a:pt x="109" y="3"/>
                  </a:cubicBezTo>
                  <a:cubicBezTo>
                    <a:pt x="109" y="2"/>
                    <a:pt x="110" y="1"/>
                    <a:pt x="110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96" y="0"/>
                    <a:pt x="9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6" name="Freeform 41"/>
          <p:cNvSpPr>
            <a:spLocks noEditPoints="1"/>
          </p:cNvSpPr>
          <p:nvPr/>
        </p:nvSpPr>
        <p:spPr bwMode="auto">
          <a:xfrm>
            <a:off x="4358329" y="3791379"/>
            <a:ext cx="428625" cy="390525"/>
          </a:xfrm>
          <a:custGeom>
            <a:avLst/>
            <a:gdLst>
              <a:gd name="T0" fmla="*/ 116 w 196"/>
              <a:gd name="T1" fmla="*/ 2 h 179"/>
              <a:gd name="T2" fmla="*/ 98 w 196"/>
              <a:gd name="T3" fmla="*/ 0 h 179"/>
              <a:gd name="T4" fmla="*/ 98 w 196"/>
              <a:gd name="T5" fmla="*/ 17 h 179"/>
              <a:gd name="T6" fmla="*/ 113 w 196"/>
              <a:gd name="T7" fmla="*/ 18 h 179"/>
              <a:gd name="T8" fmla="*/ 169 w 196"/>
              <a:gd name="T9" fmla="*/ 105 h 179"/>
              <a:gd name="T10" fmla="*/ 98 w 196"/>
              <a:gd name="T11" fmla="*/ 163 h 179"/>
              <a:gd name="T12" fmla="*/ 98 w 196"/>
              <a:gd name="T13" fmla="*/ 179 h 179"/>
              <a:gd name="T14" fmla="*/ 185 w 196"/>
              <a:gd name="T15" fmla="*/ 108 h 179"/>
              <a:gd name="T16" fmla="*/ 116 w 196"/>
              <a:gd name="T17" fmla="*/ 2 h 179"/>
              <a:gd name="T18" fmla="*/ 98 w 196"/>
              <a:gd name="T19" fmla="*/ 0 h 179"/>
              <a:gd name="T20" fmla="*/ 10 w 196"/>
              <a:gd name="T21" fmla="*/ 71 h 179"/>
              <a:gd name="T22" fmla="*/ 79 w 196"/>
              <a:gd name="T23" fmla="*/ 177 h 179"/>
              <a:gd name="T24" fmla="*/ 98 w 196"/>
              <a:gd name="T25" fmla="*/ 179 h 179"/>
              <a:gd name="T26" fmla="*/ 98 w 196"/>
              <a:gd name="T27" fmla="*/ 163 h 179"/>
              <a:gd name="T28" fmla="*/ 83 w 196"/>
              <a:gd name="T29" fmla="*/ 161 h 179"/>
              <a:gd name="T30" fmla="*/ 83 w 196"/>
              <a:gd name="T31" fmla="*/ 161 h 179"/>
              <a:gd name="T32" fmla="*/ 26 w 196"/>
              <a:gd name="T33" fmla="*/ 75 h 179"/>
              <a:gd name="T34" fmla="*/ 98 w 196"/>
              <a:gd name="T35" fmla="*/ 17 h 179"/>
              <a:gd name="T36" fmla="*/ 98 w 196"/>
              <a:gd name="T37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6" h="179">
                <a:moveTo>
                  <a:pt x="116" y="2"/>
                </a:moveTo>
                <a:cubicBezTo>
                  <a:pt x="110" y="1"/>
                  <a:pt x="104" y="0"/>
                  <a:pt x="98" y="0"/>
                </a:cubicBezTo>
                <a:cubicBezTo>
                  <a:pt x="98" y="17"/>
                  <a:pt x="98" y="17"/>
                  <a:pt x="98" y="17"/>
                </a:cubicBezTo>
                <a:cubicBezTo>
                  <a:pt x="103" y="17"/>
                  <a:pt x="108" y="17"/>
                  <a:pt x="113" y="18"/>
                </a:cubicBezTo>
                <a:cubicBezTo>
                  <a:pt x="152" y="27"/>
                  <a:pt x="177" y="65"/>
                  <a:pt x="169" y="105"/>
                </a:cubicBezTo>
                <a:cubicBezTo>
                  <a:pt x="162" y="139"/>
                  <a:pt x="131" y="163"/>
                  <a:pt x="98" y="163"/>
                </a:cubicBezTo>
                <a:cubicBezTo>
                  <a:pt x="98" y="179"/>
                  <a:pt x="98" y="179"/>
                  <a:pt x="98" y="179"/>
                </a:cubicBezTo>
                <a:cubicBezTo>
                  <a:pt x="139" y="179"/>
                  <a:pt x="177" y="150"/>
                  <a:pt x="185" y="108"/>
                </a:cubicBezTo>
                <a:cubicBezTo>
                  <a:pt x="196" y="60"/>
                  <a:pt x="165" y="12"/>
                  <a:pt x="116" y="2"/>
                </a:cubicBezTo>
                <a:close/>
                <a:moveTo>
                  <a:pt x="98" y="0"/>
                </a:moveTo>
                <a:cubicBezTo>
                  <a:pt x="56" y="0"/>
                  <a:pt x="19" y="29"/>
                  <a:pt x="10" y="71"/>
                </a:cubicBezTo>
                <a:cubicBezTo>
                  <a:pt x="0" y="120"/>
                  <a:pt x="31" y="167"/>
                  <a:pt x="79" y="177"/>
                </a:cubicBezTo>
                <a:cubicBezTo>
                  <a:pt x="85" y="179"/>
                  <a:pt x="92" y="179"/>
                  <a:pt x="98" y="179"/>
                </a:cubicBezTo>
                <a:cubicBezTo>
                  <a:pt x="98" y="163"/>
                  <a:pt x="98" y="163"/>
                  <a:pt x="98" y="163"/>
                </a:cubicBezTo>
                <a:cubicBezTo>
                  <a:pt x="93" y="163"/>
                  <a:pt x="88" y="162"/>
                  <a:pt x="83" y="161"/>
                </a:cubicBezTo>
                <a:cubicBezTo>
                  <a:pt x="83" y="161"/>
                  <a:pt x="83" y="161"/>
                  <a:pt x="83" y="161"/>
                </a:cubicBezTo>
                <a:cubicBezTo>
                  <a:pt x="43" y="153"/>
                  <a:pt x="18" y="114"/>
                  <a:pt x="26" y="75"/>
                </a:cubicBezTo>
                <a:cubicBezTo>
                  <a:pt x="33" y="40"/>
                  <a:pt x="64" y="17"/>
                  <a:pt x="98" y="17"/>
                </a:cubicBezTo>
                <a:lnTo>
                  <a:pt x="98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7" name="Freeform 42"/>
          <p:cNvSpPr>
            <a:spLocks/>
          </p:cNvSpPr>
          <p:nvPr/>
        </p:nvSpPr>
        <p:spPr bwMode="auto">
          <a:xfrm>
            <a:off x="4469454" y="4151742"/>
            <a:ext cx="92075" cy="198438"/>
          </a:xfrm>
          <a:custGeom>
            <a:avLst/>
            <a:gdLst>
              <a:gd name="T0" fmla="*/ 33 w 58"/>
              <a:gd name="T1" fmla="*/ 125 h 125"/>
              <a:gd name="T2" fmla="*/ 0 w 58"/>
              <a:gd name="T3" fmla="*/ 118 h 125"/>
              <a:gd name="T4" fmla="*/ 25 w 58"/>
              <a:gd name="T5" fmla="*/ 0 h 125"/>
              <a:gd name="T6" fmla="*/ 58 w 58"/>
              <a:gd name="T7" fmla="*/ 7 h 125"/>
              <a:gd name="T8" fmla="*/ 33 w 58"/>
              <a:gd name="T9" fmla="*/ 12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125">
                <a:moveTo>
                  <a:pt x="33" y="125"/>
                </a:moveTo>
                <a:lnTo>
                  <a:pt x="0" y="118"/>
                </a:lnTo>
                <a:lnTo>
                  <a:pt x="25" y="0"/>
                </a:lnTo>
                <a:lnTo>
                  <a:pt x="58" y="7"/>
                </a:lnTo>
                <a:lnTo>
                  <a:pt x="33" y="125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8" name="Freeform 43"/>
          <p:cNvSpPr>
            <a:spLocks/>
          </p:cNvSpPr>
          <p:nvPr/>
        </p:nvSpPr>
        <p:spPr bwMode="auto">
          <a:xfrm>
            <a:off x="4431354" y="4212067"/>
            <a:ext cx="130175" cy="268288"/>
          </a:xfrm>
          <a:custGeom>
            <a:avLst/>
            <a:gdLst>
              <a:gd name="T0" fmla="*/ 40 w 60"/>
              <a:gd name="T1" fmla="*/ 106 h 123"/>
              <a:gd name="T2" fmla="*/ 18 w 60"/>
              <a:gd name="T3" fmla="*/ 121 h 123"/>
              <a:gd name="T4" fmla="*/ 3 w 60"/>
              <a:gd name="T5" fmla="*/ 98 h 123"/>
              <a:gd name="T6" fmla="*/ 20 w 60"/>
              <a:gd name="T7" fmla="*/ 17 h 123"/>
              <a:gd name="T8" fmla="*/ 42 w 60"/>
              <a:gd name="T9" fmla="*/ 2 h 123"/>
              <a:gd name="T10" fmla="*/ 57 w 60"/>
              <a:gd name="T11" fmla="*/ 25 h 123"/>
              <a:gd name="T12" fmla="*/ 40 w 60"/>
              <a:gd name="T13" fmla="*/ 10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" h="123">
                <a:moveTo>
                  <a:pt x="40" y="106"/>
                </a:moveTo>
                <a:cubicBezTo>
                  <a:pt x="38" y="116"/>
                  <a:pt x="28" y="123"/>
                  <a:pt x="18" y="121"/>
                </a:cubicBezTo>
                <a:cubicBezTo>
                  <a:pt x="7" y="118"/>
                  <a:pt x="0" y="108"/>
                  <a:pt x="3" y="98"/>
                </a:cubicBezTo>
                <a:cubicBezTo>
                  <a:pt x="20" y="17"/>
                  <a:pt x="20" y="17"/>
                  <a:pt x="20" y="17"/>
                </a:cubicBezTo>
                <a:cubicBezTo>
                  <a:pt x="22" y="6"/>
                  <a:pt x="32" y="0"/>
                  <a:pt x="42" y="2"/>
                </a:cubicBezTo>
                <a:cubicBezTo>
                  <a:pt x="53" y="4"/>
                  <a:pt x="60" y="14"/>
                  <a:pt x="57" y="25"/>
                </a:cubicBezTo>
                <a:lnTo>
                  <a:pt x="40" y="106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9" name="Freeform 44"/>
          <p:cNvSpPr>
            <a:spLocks/>
          </p:cNvSpPr>
          <p:nvPr/>
        </p:nvSpPr>
        <p:spPr bwMode="auto">
          <a:xfrm>
            <a:off x="3242316" y="1206929"/>
            <a:ext cx="523875" cy="479425"/>
          </a:xfrm>
          <a:custGeom>
            <a:avLst/>
            <a:gdLst>
              <a:gd name="T0" fmla="*/ 117 w 240"/>
              <a:gd name="T1" fmla="*/ 220 h 220"/>
              <a:gd name="T2" fmla="*/ 0 w 240"/>
              <a:gd name="T3" fmla="*/ 219 h 220"/>
              <a:gd name="T4" fmla="*/ 0 w 240"/>
              <a:gd name="T5" fmla="*/ 44 h 220"/>
              <a:gd name="T6" fmla="*/ 120 w 240"/>
              <a:gd name="T7" fmla="*/ 44 h 220"/>
              <a:gd name="T8" fmla="*/ 240 w 240"/>
              <a:gd name="T9" fmla="*/ 44 h 220"/>
              <a:gd name="T10" fmla="*/ 240 w 240"/>
              <a:gd name="T11" fmla="*/ 219 h 220"/>
              <a:gd name="T12" fmla="*/ 117 w 240"/>
              <a:gd name="T13" fmla="*/ 22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0" h="220">
                <a:moveTo>
                  <a:pt x="117" y="220"/>
                </a:moveTo>
                <a:cubicBezTo>
                  <a:pt x="117" y="220"/>
                  <a:pt x="76" y="179"/>
                  <a:pt x="0" y="219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78" y="0"/>
                  <a:pt x="120" y="44"/>
                </a:cubicBezTo>
                <a:cubicBezTo>
                  <a:pt x="240" y="44"/>
                  <a:pt x="240" y="44"/>
                  <a:pt x="240" y="44"/>
                </a:cubicBezTo>
                <a:cubicBezTo>
                  <a:pt x="240" y="219"/>
                  <a:pt x="240" y="219"/>
                  <a:pt x="240" y="219"/>
                </a:cubicBezTo>
                <a:lnTo>
                  <a:pt x="117" y="22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0" name="Freeform 45"/>
          <p:cNvSpPr>
            <a:spLocks noEditPoints="1"/>
          </p:cNvSpPr>
          <p:nvPr/>
        </p:nvSpPr>
        <p:spPr bwMode="auto">
          <a:xfrm>
            <a:off x="3086741" y="3867579"/>
            <a:ext cx="638175" cy="528638"/>
          </a:xfrm>
          <a:custGeom>
            <a:avLst/>
            <a:gdLst>
              <a:gd name="T0" fmla="*/ 199 w 293"/>
              <a:gd name="T1" fmla="*/ 192 h 242"/>
              <a:gd name="T2" fmla="*/ 219 w 293"/>
              <a:gd name="T3" fmla="*/ 205 h 242"/>
              <a:gd name="T4" fmla="*/ 219 w 293"/>
              <a:gd name="T5" fmla="*/ 214 h 242"/>
              <a:gd name="T6" fmla="*/ 199 w 293"/>
              <a:gd name="T7" fmla="*/ 214 h 242"/>
              <a:gd name="T8" fmla="*/ 219 w 293"/>
              <a:gd name="T9" fmla="*/ 242 h 242"/>
              <a:gd name="T10" fmla="*/ 242 w 293"/>
              <a:gd name="T11" fmla="*/ 216 h 242"/>
              <a:gd name="T12" fmla="*/ 199 w 293"/>
              <a:gd name="T13" fmla="*/ 170 h 242"/>
              <a:gd name="T14" fmla="*/ 293 w 293"/>
              <a:gd name="T15" fmla="*/ 147 h 242"/>
              <a:gd name="T16" fmla="*/ 269 w 293"/>
              <a:gd name="T17" fmla="*/ 0 h 242"/>
              <a:gd name="T18" fmla="*/ 199 w 293"/>
              <a:gd name="T19" fmla="*/ 16 h 242"/>
              <a:gd name="T20" fmla="*/ 275 w 293"/>
              <a:gd name="T21" fmla="*/ 35 h 242"/>
              <a:gd name="T22" fmla="*/ 256 w 293"/>
              <a:gd name="T23" fmla="*/ 154 h 242"/>
              <a:gd name="T24" fmla="*/ 199 w 293"/>
              <a:gd name="T25" fmla="*/ 170 h 242"/>
              <a:gd name="T26" fmla="*/ 175 w 293"/>
              <a:gd name="T27" fmla="*/ 192 h 242"/>
              <a:gd name="T28" fmla="*/ 199 w 293"/>
              <a:gd name="T29" fmla="*/ 170 h 242"/>
              <a:gd name="T30" fmla="*/ 146 w 293"/>
              <a:gd name="T31" fmla="*/ 154 h 242"/>
              <a:gd name="T32" fmla="*/ 199 w 293"/>
              <a:gd name="T33" fmla="*/ 242 h 242"/>
              <a:gd name="T34" fmla="*/ 179 w 293"/>
              <a:gd name="T35" fmla="*/ 214 h 242"/>
              <a:gd name="T36" fmla="*/ 179 w 293"/>
              <a:gd name="T37" fmla="*/ 205 h 242"/>
              <a:gd name="T38" fmla="*/ 199 w 293"/>
              <a:gd name="T39" fmla="*/ 192 h 242"/>
              <a:gd name="T40" fmla="*/ 146 w 293"/>
              <a:gd name="T41" fmla="*/ 0 h 242"/>
              <a:gd name="T42" fmla="*/ 199 w 293"/>
              <a:gd name="T43" fmla="*/ 16 h 242"/>
              <a:gd name="T44" fmla="*/ 146 w 293"/>
              <a:gd name="T45" fmla="*/ 0 h 242"/>
              <a:gd name="T46" fmla="*/ 0 w 293"/>
              <a:gd name="T47" fmla="*/ 24 h 242"/>
              <a:gd name="T48" fmla="*/ 23 w 293"/>
              <a:gd name="T49" fmla="*/ 170 h 242"/>
              <a:gd name="T50" fmla="*/ 117 w 293"/>
              <a:gd name="T51" fmla="*/ 192 h 242"/>
              <a:gd name="T52" fmla="*/ 52 w 293"/>
              <a:gd name="T53" fmla="*/ 216 h 242"/>
              <a:gd name="T54" fmla="*/ 75 w 293"/>
              <a:gd name="T55" fmla="*/ 242 h 242"/>
              <a:gd name="T56" fmla="*/ 146 w 293"/>
              <a:gd name="T57" fmla="*/ 154 h 242"/>
              <a:gd name="T58" fmla="*/ 37 w 293"/>
              <a:gd name="T59" fmla="*/ 154 h 242"/>
              <a:gd name="T60" fmla="*/ 17 w 293"/>
              <a:gd name="T61" fmla="*/ 35 h 242"/>
              <a:gd name="T62" fmla="*/ 146 w 293"/>
              <a:gd name="T63" fmla="*/ 1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93" h="242">
                <a:moveTo>
                  <a:pt x="219" y="192"/>
                </a:moveTo>
                <a:cubicBezTo>
                  <a:pt x="199" y="192"/>
                  <a:pt x="199" y="192"/>
                  <a:pt x="199" y="192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219" y="205"/>
                  <a:pt x="219" y="205"/>
                  <a:pt x="219" y="205"/>
                </a:cubicBezTo>
                <a:cubicBezTo>
                  <a:pt x="221" y="205"/>
                  <a:pt x="223" y="207"/>
                  <a:pt x="223" y="209"/>
                </a:cubicBezTo>
                <a:cubicBezTo>
                  <a:pt x="223" y="212"/>
                  <a:pt x="221" y="214"/>
                  <a:pt x="219" y="214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219" y="242"/>
                  <a:pt x="219" y="242"/>
                  <a:pt x="219" y="242"/>
                </a:cubicBezTo>
                <a:cubicBezTo>
                  <a:pt x="232" y="242"/>
                  <a:pt x="242" y="232"/>
                  <a:pt x="242" y="219"/>
                </a:cubicBezTo>
                <a:cubicBezTo>
                  <a:pt x="242" y="216"/>
                  <a:pt x="242" y="216"/>
                  <a:pt x="242" y="216"/>
                </a:cubicBezTo>
                <a:cubicBezTo>
                  <a:pt x="242" y="203"/>
                  <a:pt x="232" y="192"/>
                  <a:pt x="219" y="192"/>
                </a:cubicBezTo>
                <a:close/>
                <a:moveTo>
                  <a:pt x="199" y="170"/>
                </a:moveTo>
                <a:cubicBezTo>
                  <a:pt x="269" y="170"/>
                  <a:pt x="269" y="170"/>
                  <a:pt x="269" y="170"/>
                </a:cubicBezTo>
                <a:cubicBezTo>
                  <a:pt x="282" y="170"/>
                  <a:pt x="293" y="160"/>
                  <a:pt x="293" y="147"/>
                </a:cubicBezTo>
                <a:cubicBezTo>
                  <a:pt x="293" y="24"/>
                  <a:pt x="293" y="24"/>
                  <a:pt x="293" y="24"/>
                </a:cubicBezTo>
                <a:cubicBezTo>
                  <a:pt x="293" y="11"/>
                  <a:pt x="282" y="0"/>
                  <a:pt x="269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199" y="16"/>
                  <a:pt x="199" y="16"/>
                  <a:pt x="199" y="16"/>
                </a:cubicBezTo>
                <a:cubicBezTo>
                  <a:pt x="256" y="16"/>
                  <a:pt x="256" y="16"/>
                  <a:pt x="256" y="16"/>
                </a:cubicBezTo>
                <a:cubicBezTo>
                  <a:pt x="267" y="16"/>
                  <a:pt x="275" y="24"/>
                  <a:pt x="275" y="35"/>
                </a:cubicBezTo>
                <a:cubicBezTo>
                  <a:pt x="275" y="135"/>
                  <a:pt x="275" y="135"/>
                  <a:pt x="275" y="135"/>
                </a:cubicBezTo>
                <a:cubicBezTo>
                  <a:pt x="275" y="146"/>
                  <a:pt x="267" y="154"/>
                  <a:pt x="256" y="154"/>
                </a:cubicBezTo>
                <a:cubicBezTo>
                  <a:pt x="199" y="154"/>
                  <a:pt x="199" y="154"/>
                  <a:pt x="199" y="154"/>
                </a:cubicBezTo>
                <a:lnTo>
                  <a:pt x="199" y="170"/>
                </a:lnTo>
                <a:close/>
                <a:moveTo>
                  <a:pt x="199" y="192"/>
                </a:moveTo>
                <a:cubicBezTo>
                  <a:pt x="175" y="192"/>
                  <a:pt x="175" y="192"/>
                  <a:pt x="175" y="192"/>
                </a:cubicBezTo>
                <a:cubicBezTo>
                  <a:pt x="175" y="170"/>
                  <a:pt x="175" y="170"/>
                  <a:pt x="175" y="170"/>
                </a:cubicBezTo>
                <a:cubicBezTo>
                  <a:pt x="199" y="170"/>
                  <a:pt x="199" y="170"/>
                  <a:pt x="199" y="170"/>
                </a:cubicBezTo>
                <a:cubicBezTo>
                  <a:pt x="199" y="154"/>
                  <a:pt x="199" y="154"/>
                  <a:pt x="199" y="154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99" y="242"/>
                  <a:pt x="199" y="242"/>
                  <a:pt x="199" y="242"/>
                </a:cubicBezTo>
                <a:cubicBezTo>
                  <a:pt x="199" y="214"/>
                  <a:pt x="199" y="214"/>
                  <a:pt x="199" y="214"/>
                </a:cubicBezTo>
                <a:cubicBezTo>
                  <a:pt x="179" y="214"/>
                  <a:pt x="179" y="214"/>
                  <a:pt x="179" y="214"/>
                </a:cubicBezTo>
                <a:cubicBezTo>
                  <a:pt x="177" y="214"/>
                  <a:pt x="175" y="212"/>
                  <a:pt x="175" y="209"/>
                </a:cubicBezTo>
                <a:cubicBezTo>
                  <a:pt x="175" y="207"/>
                  <a:pt x="177" y="205"/>
                  <a:pt x="179" y="205"/>
                </a:cubicBezTo>
                <a:cubicBezTo>
                  <a:pt x="199" y="205"/>
                  <a:pt x="199" y="205"/>
                  <a:pt x="199" y="205"/>
                </a:cubicBezTo>
                <a:cubicBezTo>
                  <a:pt x="199" y="192"/>
                  <a:pt x="199" y="192"/>
                  <a:pt x="199" y="192"/>
                </a:cubicBezTo>
                <a:close/>
                <a:moveTo>
                  <a:pt x="199" y="0"/>
                </a:moveTo>
                <a:cubicBezTo>
                  <a:pt x="146" y="0"/>
                  <a:pt x="146" y="0"/>
                  <a:pt x="146" y="0"/>
                </a:cubicBezTo>
                <a:cubicBezTo>
                  <a:pt x="146" y="16"/>
                  <a:pt x="146" y="16"/>
                  <a:pt x="146" y="16"/>
                </a:cubicBezTo>
                <a:cubicBezTo>
                  <a:pt x="199" y="16"/>
                  <a:pt x="199" y="16"/>
                  <a:pt x="199" y="16"/>
                </a:cubicBezTo>
                <a:lnTo>
                  <a:pt x="199" y="0"/>
                </a:lnTo>
                <a:close/>
                <a:moveTo>
                  <a:pt x="14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1"/>
                  <a:pt x="0" y="24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60"/>
                  <a:pt x="10" y="170"/>
                  <a:pt x="23" y="170"/>
                </a:cubicBezTo>
                <a:cubicBezTo>
                  <a:pt x="117" y="170"/>
                  <a:pt x="117" y="170"/>
                  <a:pt x="117" y="170"/>
                </a:cubicBezTo>
                <a:cubicBezTo>
                  <a:pt x="117" y="192"/>
                  <a:pt x="117" y="192"/>
                  <a:pt x="117" y="192"/>
                </a:cubicBezTo>
                <a:cubicBezTo>
                  <a:pt x="75" y="192"/>
                  <a:pt x="75" y="192"/>
                  <a:pt x="75" y="192"/>
                </a:cubicBezTo>
                <a:cubicBezTo>
                  <a:pt x="62" y="192"/>
                  <a:pt x="52" y="203"/>
                  <a:pt x="52" y="216"/>
                </a:cubicBezTo>
                <a:cubicBezTo>
                  <a:pt x="52" y="219"/>
                  <a:pt x="52" y="219"/>
                  <a:pt x="52" y="219"/>
                </a:cubicBezTo>
                <a:cubicBezTo>
                  <a:pt x="52" y="232"/>
                  <a:pt x="62" y="242"/>
                  <a:pt x="75" y="242"/>
                </a:cubicBezTo>
                <a:cubicBezTo>
                  <a:pt x="146" y="242"/>
                  <a:pt x="146" y="242"/>
                  <a:pt x="146" y="242"/>
                </a:cubicBezTo>
                <a:cubicBezTo>
                  <a:pt x="146" y="154"/>
                  <a:pt x="146" y="154"/>
                  <a:pt x="146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37" y="154"/>
                  <a:pt x="37" y="154"/>
                  <a:pt x="37" y="154"/>
                </a:cubicBezTo>
                <a:cubicBezTo>
                  <a:pt x="26" y="154"/>
                  <a:pt x="17" y="146"/>
                  <a:pt x="17" y="1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146" y="16"/>
                  <a:pt x="146" y="16"/>
                  <a:pt x="146" y="16"/>
                </a:cubicBezTo>
                <a:lnTo>
                  <a:pt x="146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1" name="Freeform 46"/>
          <p:cNvSpPr>
            <a:spLocks noEditPoints="1"/>
          </p:cNvSpPr>
          <p:nvPr/>
        </p:nvSpPr>
        <p:spPr bwMode="auto">
          <a:xfrm>
            <a:off x="4215454" y="2815067"/>
            <a:ext cx="819150" cy="955675"/>
          </a:xfrm>
          <a:custGeom>
            <a:avLst/>
            <a:gdLst>
              <a:gd name="T0" fmla="*/ 376 w 376"/>
              <a:gd name="T1" fmla="*/ 43 h 438"/>
              <a:gd name="T2" fmla="*/ 324 w 376"/>
              <a:gd name="T3" fmla="*/ 32 h 438"/>
              <a:gd name="T4" fmla="*/ 334 w 376"/>
              <a:gd name="T5" fmla="*/ 54 h 438"/>
              <a:gd name="T6" fmla="*/ 324 w 376"/>
              <a:gd name="T7" fmla="*/ 59 h 438"/>
              <a:gd name="T8" fmla="*/ 272 w 376"/>
              <a:gd name="T9" fmla="*/ 63 h 438"/>
              <a:gd name="T10" fmla="*/ 304 w 376"/>
              <a:gd name="T11" fmla="*/ 98 h 438"/>
              <a:gd name="T12" fmla="*/ 256 w 376"/>
              <a:gd name="T13" fmla="*/ 81 h 438"/>
              <a:gd name="T14" fmla="*/ 271 w 376"/>
              <a:gd name="T15" fmla="*/ 103 h 438"/>
              <a:gd name="T16" fmla="*/ 241 w 376"/>
              <a:gd name="T17" fmla="*/ 100 h 438"/>
              <a:gd name="T18" fmla="*/ 256 w 376"/>
              <a:gd name="T19" fmla="*/ 122 h 438"/>
              <a:gd name="T20" fmla="*/ 226 w 376"/>
              <a:gd name="T21" fmla="*/ 119 h 438"/>
              <a:gd name="T22" fmla="*/ 240 w 376"/>
              <a:gd name="T23" fmla="*/ 140 h 438"/>
              <a:gd name="T24" fmla="*/ 210 w 376"/>
              <a:gd name="T25" fmla="*/ 138 h 438"/>
              <a:gd name="T26" fmla="*/ 242 w 376"/>
              <a:gd name="T27" fmla="*/ 173 h 438"/>
              <a:gd name="T28" fmla="*/ 195 w 376"/>
              <a:gd name="T29" fmla="*/ 156 h 438"/>
              <a:gd name="T30" fmla="*/ 210 w 376"/>
              <a:gd name="T31" fmla="*/ 178 h 438"/>
              <a:gd name="T32" fmla="*/ 180 w 376"/>
              <a:gd name="T33" fmla="*/ 175 h 438"/>
              <a:gd name="T34" fmla="*/ 194 w 376"/>
              <a:gd name="T35" fmla="*/ 197 h 438"/>
              <a:gd name="T36" fmla="*/ 164 w 376"/>
              <a:gd name="T37" fmla="*/ 194 h 438"/>
              <a:gd name="T38" fmla="*/ 179 w 376"/>
              <a:gd name="T39" fmla="*/ 215 h 438"/>
              <a:gd name="T40" fmla="*/ 149 w 376"/>
              <a:gd name="T41" fmla="*/ 213 h 438"/>
              <a:gd name="T42" fmla="*/ 181 w 376"/>
              <a:gd name="T43" fmla="*/ 248 h 438"/>
              <a:gd name="T44" fmla="*/ 134 w 376"/>
              <a:gd name="T45" fmla="*/ 232 h 438"/>
              <a:gd name="T46" fmla="*/ 148 w 376"/>
              <a:gd name="T47" fmla="*/ 253 h 438"/>
              <a:gd name="T48" fmla="*/ 118 w 376"/>
              <a:gd name="T49" fmla="*/ 250 h 438"/>
              <a:gd name="T50" fmla="*/ 133 w 376"/>
              <a:gd name="T51" fmla="*/ 272 h 438"/>
              <a:gd name="T52" fmla="*/ 103 w 376"/>
              <a:gd name="T53" fmla="*/ 269 h 438"/>
              <a:gd name="T54" fmla="*/ 117 w 376"/>
              <a:gd name="T55" fmla="*/ 290 h 438"/>
              <a:gd name="T56" fmla="*/ 88 w 376"/>
              <a:gd name="T57" fmla="*/ 288 h 438"/>
              <a:gd name="T58" fmla="*/ 119 w 376"/>
              <a:gd name="T59" fmla="*/ 323 h 438"/>
              <a:gd name="T60" fmla="*/ 72 w 376"/>
              <a:gd name="T61" fmla="*/ 307 h 438"/>
              <a:gd name="T62" fmla="*/ 87 w 376"/>
              <a:gd name="T63" fmla="*/ 328 h 438"/>
              <a:gd name="T64" fmla="*/ 57 w 376"/>
              <a:gd name="T65" fmla="*/ 325 h 438"/>
              <a:gd name="T66" fmla="*/ 71 w 376"/>
              <a:gd name="T67" fmla="*/ 347 h 438"/>
              <a:gd name="T68" fmla="*/ 42 w 376"/>
              <a:gd name="T69" fmla="*/ 344 h 438"/>
              <a:gd name="T70" fmla="*/ 56 w 376"/>
              <a:gd name="T71" fmla="*/ 366 h 438"/>
              <a:gd name="T72" fmla="*/ 26 w 376"/>
              <a:gd name="T73" fmla="*/ 363 h 438"/>
              <a:gd name="T74" fmla="*/ 58 w 376"/>
              <a:gd name="T75" fmla="*/ 398 h 438"/>
              <a:gd name="T76" fmla="*/ 0 w 376"/>
              <a:gd name="T77" fmla="*/ 395 h 438"/>
              <a:gd name="T78" fmla="*/ 324 w 376"/>
              <a:gd name="T79" fmla="*/ 106 h 438"/>
              <a:gd name="T80" fmla="*/ 316 w 376"/>
              <a:gd name="T81" fmla="*/ 56 h 438"/>
              <a:gd name="T82" fmla="*/ 324 w 376"/>
              <a:gd name="T83" fmla="*/ 32 h 438"/>
              <a:gd name="T84" fmla="*/ 323 w 376"/>
              <a:gd name="T85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76" h="438">
                <a:moveTo>
                  <a:pt x="324" y="106"/>
                </a:moveTo>
                <a:cubicBezTo>
                  <a:pt x="376" y="43"/>
                  <a:pt x="376" y="43"/>
                  <a:pt x="376" y="43"/>
                </a:cubicBezTo>
                <a:cubicBezTo>
                  <a:pt x="324" y="1"/>
                  <a:pt x="324" y="1"/>
                  <a:pt x="324" y="1"/>
                </a:cubicBezTo>
                <a:cubicBezTo>
                  <a:pt x="324" y="32"/>
                  <a:pt x="324" y="32"/>
                  <a:pt x="324" y="32"/>
                </a:cubicBezTo>
                <a:cubicBezTo>
                  <a:pt x="327" y="32"/>
                  <a:pt x="330" y="33"/>
                  <a:pt x="332" y="35"/>
                </a:cubicBezTo>
                <a:cubicBezTo>
                  <a:pt x="338" y="40"/>
                  <a:pt x="339" y="49"/>
                  <a:pt x="334" y="54"/>
                </a:cubicBezTo>
                <a:cubicBezTo>
                  <a:pt x="334" y="54"/>
                  <a:pt x="334" y="54"/>
                  <a:pt x="334" y="54"/>
                </a:cubicBezTo>
                <a:cubicBezTo>
                  <a:pt x="332" y="57"/>
                  <a:pt x="328" y="59"/>
                  <a:pt x="324" y="59"/>
                </a:cubicBezTo>
                <a:lnTo>
                  <a:pt x="324" y="106"/>
                </a:lnTo>
                <a:close/>
                <a:moveTo>
                  <a:pt x="272" y="63"/>
                </a:moveTo>
                <a:cubicBezTo>
                  <a:pt x="308" y="92"/>
                  <a:pt x="308" y="92"/>
                  <a:pt x="308" y="92"/>
                </a:cubicBezTo>
                <a:cubicBezTo>
                  <a:pt x="304" y="98"/>
                  <a:pt x="304" y="98"/>
                  <a:pt x="304" y="98"/>
                </a:cubicBezTo>
                <a:cubicBezTo>
                  <a:pt x="267" y="68"/>
                  <a:pt x="267" y="68"/>
                  <a:pt x="267" y="68"/>
                </a:cubicBezTo>
                <a:cubicBezTo>
                  <a:pt x="256" y="81"/>
                  <a:pt x="256" y="81"/>
                  <a:pt x="256" y="81"/>
                </a:cubicBezTo>
                <a:cubicBezTo>
                  <a:pt x="276" y="97"/>
                  <a:pt x="276" y="97"/>
                  <a:pt x="276" y="97"/>
                </a:cubicBezTo>
                <a:cubicBezTo>
                  <a:pt x="271" y="103"/>
                  <a:pt x="271" y="103"/>
                  <a:pt x="271" y="103"/>
                </a:cubicBezTo>
                <a:cubicBezTo>
                  <a:pt x="252" y="87"/>
                  <a:pt x="252" y="87"/>
                  <a:pt x="252" y="87"/>
                </a:cubicBezTo>
                <a:cubicBezTo>
                  <a:pt x="241" y="100"/>
                  <a:pt x="241" y="100"/>
                  <a:pt x="241" y="100"/>
                </a:cubicBezTo>
                <a:cubicBezTo>
                  <a:pt x="260" y="116"/>
                  <a:pt x="260" y="116"/>
                  <a:pt x="260" y="116"/>
                </a:cubicBezTo>
                <a:cubicBezTo>
                  <a:pt x="256" y="122"/>
                  <a:pt x="256" y="122"/>
                  <a:pt x="256" y="122"/>
                </a:cubicBezTo>
                <a:cubicBezTo>
                  <a:pt x="236" y="106"/>
                  <a:pt x="236" y="106"/>
                  <a:pt x="236" y="106"/>
                </a:cubicBezTo>
                <a:cubicBezTo>
                  <a:pt x="226" y="119"/>
                  <a:pt x="226" y="119"/>
                  <a:pt x="226" y="119"/>
                </a:cubicBezTo>
                <a:cubicBezTo>
                  <a:pt x="245" y="135"/>
                  <a:pt x="245" y="135"/>
                  <a:pt x="245" y="135"/>
                </a:cubicBezTo>
                <a:cubicBezTo>
                  <a:pt x="240" y="140"/>
                  <a:pt x="240" y="140"/>
                  <a:pt x="240" y="140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10" y="138"/>
                  <a:pt x="210" y="138"/>
                  <a:pt x="210" y="138"/>
                </a:cubicBezTo>
                <a:cubicBezTo>
                  <a:pt x="247" y="167"/>
                  <a:pt x="247" y="167"/>
                  <a:pt x="247" y="167"/>
                </a:cubicBezTo>
                <a:cubicBezTo>
                  <a:pt x="242" y="173"/>
                  <a:pt x="242" y="173"/>
                  <a:pt x="242" y="173"/>
                </a:cubicBezTo>
                <a:cubicBezTo>
                  <a:pt x="206" y="143"/>
                  <a:pt x="206" y="143"/>
                  <a:pt x="206" y="143"/>
                </a:cubicBezTo>
                <a:cubicBezTo>
                  <a:pt x="195" y="156"/>
                  <a:pt x="195" y="156"/>
                  <a:pt x="195" y="156"/>
                </a:cubicBezTo>
                <a:cubicBezTo>
                  <a:pt x="214" y="172"/>
                  <a:pt x="214" y="172"/>
                  <a:pt x="214" y="172"/>
                </a:cubicBezTo>
                <a:cubicBezTo>
                  <a:pt x="210" y="178"/>
                  <a:pt x="210" y="178"/>
                  <a:pt x="210" y="178"/>
                </a:cubicBezTo>
                <a:cubicBezTo>
                  <a:pt x="190" y="162"/>
                  <a:pt x="190" y="162"/>
                  <a:pt x="190" y="162"/>
                </a:cubicBezTo>
                <a:cubicBezTo>
                  <a:pt x="180" y="175"/>
                  <a:pt x="180" y="175"/>
                  <a:pt x="180" y="175"/>
                </a:cubicBezTo>
                <a:cubicBezTo>
                  <a:pt x="199" y="191"/>
                  <a:pt x="199" y="191"/>
                  <a:pt x="199" y="191"/>
                </a:cubicBezTo>
                <a:cubicBezTo>
                  <a:pt x="194" y="197"/>
                  <a:pt x="194" y="197"/>
                  <a:pt x="194" y="197"/>
                </a:cubicBezTo>
                <a:cubicBezTo>
                  <a:pt x="175" y="181"/>
                  <a:pt x="175" y="181"/>
                  <a:pt x="175" y="181"/>
                </a:cubicBezTo>
                <a:cubicBezTo>
                  <a:pt x="164" y="194"/>
                  <a:pt x="164" y="194"/>
                  <a:pt x="164" y="194"/>
                </a:cubicBezTo>
                <a:cubicBezTo>
                  <a:pt x="184" y="210"/>
                  <a:pt x="184" y="210"/>
                  <a:pt x="184" y="210"/>
                </a:cubicBezTo>
                <a:cubicBezTo>
                  <a:pt x="179" y="215"/>
                  <a:pt x="179" y="215"/>
                  <a:pt x="179" y="215"/>
                </a:cubicBezTo>
                <a:cubicBezTo>
                  <a:pt x="160" y="200"/>
                  <a:pt x="160" y="200"/>
                  <a:pt x="160" y="200"/>
                </a:cubicBezTo>
                <a:cubicBezTo>
                  <a:pt x="149" y="213"/>
                  <a:pt x="149" y="213"/>
                  <a:pt x="149" y="213"/>
                </a:cubicBezTo>
                <a:cubicBezTo>
                  <a:pt x="185" y="243"/>
                  <a:pt x="185" y="243"/>
                  <a:pt x="185" y="243"/>
                </a:cubicBezTo>
                <a:cubicBezTo>
                  <a:pt x="181" y="248"/>
                  <a:pt x="181" y="248"/>
                  <a:pt x="181" y="248"/>
                </a:cubicBezTo>
                <a:cubicBezTo>
                  <a:pt x="144" y="218"/>
                  <a:pt x="144" y="218"/>
                  <a:pt x="144" y="218"/>
                </a:cubicBezTo>
                <a:cubicBezTo>
                  <a:pt x="134" y="232"/>
                  <a:pt x="134" y="232"/>
                  <a:pt x="134" y="232"/>
                </a:cubicBezTo>
                <a:cubicBezTo>
                  <a:pt x="153" y="247"/>
                  <a:pt x="153" y="247"/>
                  <a:pt x="153" y="247"/>
                </a:cubicBezTo>
                <a:cubicBezTo>
                  <a:pt x="148" y="253"/>
                  <a:pt x="148" y="253"/>
                  <a:pt x="148" y="253"/>
                </a:cubicBezTo>
                <a:cubicBezTo>
                  <a:pt x="129" y="237"/>
                  <a:pt x="129" y="237"/>
                  <a:pt x="129" y="237"/>
                </a:cubicBezTo>
                <a:cubicBezTo>
                  <a:pt x="118" y="250"/>
                  <a:pt x="118" y="250"/>
                  <a:pt x="118" y="250"/>
                </a:cubicBezTo>
                <a:cubicBezTo>
                  <a:pt x="137" y="266"/>
                  <a:pt x="137" y="266"/>
                  <a:pt x="137" y="266"/>
                </a:cubicBezTo>
                <a:cubicBezTo>
                  <a:pt x="133" y="272"/>
                  <a:pt x="133" y="272"/>
                  <a:pt x="133" y="272"/>
                </a:cubicBezTo>
                <a:cubicBezTo>
                  <a:pt x="114" y="256"/>
                  <a:pt x="114" y="256"/>
                  <a:pt x="114" y="256"/>
                </a:cubicBezTo>
                <a:cubicBezTo>
                  <a:pt x="103" y="269"/>
                  <a:pt x="103" y="269"/>
                  <a:pt x="103" y="269"/>
                </a:cubicBezTo>
                <a:cubicBezTo>
                  <a:pt x="122" y="285"/>
                  <a:pt x="122" y="285"/>
                  <a:pt x="122" y="285"/>
                </a:cubicBezTo>
                <a:cubicBezTo>
                  <a:pt x="117" y="290"/>
                  <a:pt x="117" y="290"/>
                  <a:pt x="117" y="290"/>
                </a:cubicBezTo>
                <a:cubicBezTo>
                  <a:pt x="98" y="275"/>
                  <a:pt x="98" y="275"/>
                  <a:pt x="98" y="275"/>
                </a:cubicBezTo>
                <a:cubicBezTo>
                  <a:pt x="88" y="288"/>
                  <a:pt x="88" y="288"/>
                  <a:pt x="88" y="288"/>
                </a:cubicBezTo>
                <a:cubicBezTo>
                  <a:pt x="124" y="318"/>
                  <a:pt x="124" y="318"/>
                  <a:pt x="124" y="318"/>
                </a:cubicBezTo>
                <a:cubicBezTo>
                  <a:pt x="119" y="323"/>
                  <a:pt x="119" y="323"/>
                  <a:pt x="119" y="323"/>
                </a:cubicBezTo>
                <a:cubicBezTo>
                  <a:pt x="83" y="294"/>
                  <a:pt x="83" y="294"/>
                  <a:pt x="83" y="294"/>
                </a:cubicBezTo>
                <a:cubicBezTo>
                  <a:pt x="72" y="307"/>
                  <a:pt x="72" y="307"/>
                  <a:pt x="72" y="307"/>
                </a:cubicBezTo>
                <a:cubicBezTo>
                  <a:pt x="91" y="322"/>
                  <a:pt x="91" y="322"/>
                  <a:pt x="91" y="322"/>
                </a:cubicBezTo>
                <a:cubicBezTo>
                  <a:pt x="87" y="328"/>
                  <a:pt x="87" y="328"/>
                  <a:pt x="87" y="328"/>
                </a:cubicBezTo>
                <a:cubicBezTo>
                  <a:pt x="68" y="312"/>
                  <a:pt x="68" y="312"/>
                  <a:pt x="68" y="312"/>
                </a:cubicBezTo>
                <a:cubicBezTo>
                  <a:pt x="57" y="325"/>
                  <a:pt x="57" y="325"/>
                  <a:pt x="57" y="325"/>
                </a:cubicBezTo>
                <a:cubicBezTo>
                  <a:pt x="76" y="341"/>
                  <a:pt x="76" y="341"/>
                  <a:pt x="76" y="341"/>
                </a:cubicBezTo>
                <a:cubicBezTo>
                  <a:pt x="71" y="347"/>
                  <a:pt x="71" y="347"/>
                  <a:pt x="71" y="347"/>
                </a:cubicBezTo>
                <a:cubicBezTo>
                  <a:pt x="52" y="331"/>
                  <a:pt x="52" y="331"/>
                  <a:pt x="52" y="331"/>
                </a:cubicBezTo>
                <a:cubicBezTo>
                  <a:pt x="42" y="344"/>
                  <a:pt x="42" y="344"/>
                  <a:pt x="42" y="344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56" y="366"/>
                  <a:pt x="56" y="366"/>
                  <a:pt x="56" y="366"/>
                </a:cubicBezTo>
                <a:cubicBezTo>
                  <a:pt x="37" y="350"/>
                  <a:pt x="37" y="350"/>
                  <a:pt x="37" y="350"/>
                </a:cubicBezTo>
                <a:cubicBezTo>
                  <a:pt x="26" y="363"/>
                  <a:pt x="26" y="363"/>
                  <a:pt x="26" y="363"/>
                </a:cubicBezTo>
                <a:cubicBezTo>
                  <a:pt x="63" y="393"/>
                  <a:pt x="63" y="393"/>
                  <a:pt x="63" y="393"/>
                </a:cubicBezTo>
                <a:cubicBezTo>
                  <a:pt x="58" y="398"/>
                  <a:pt x="58" y="398"/>
                  <a:pt x="58" y="398"/>
                </a:cubicBezTo>
                <a:cubicBezTo>
                  <a:pt x="22" y="369"/>
                  <a:pt x="22" y="369"/>
                  <a:pt x="22" y="369"/>
                </a:cubicBezTo>
                <a:cubicBezTo>
                  <a:pt x="0" y="395"/>
                  <a:pt x="0" y="395"/>
                  <a:pt x="0" y="395"/>
                </a:cubicBezTo>
                <a:cubicBezTo>
                  <a:pt x="53" y="438"/>
                  <a:pt x="53" y="438"/>
                  <a:pt x="53" y="438"/>
                </a:cubicBezTo>
                <a:cubicBezTo>
                  <a:pt x="324" y="106"/>
                  <a:pt x="324" y="106"/>
                  <a:pt x="324" y="106"/>
                </a:cubicBezTo>
                <a:cubicBezTo>
                  <a:pt x="324" y="59"/>
                  <a:pt x="324" y="59"/>
                  <a:pt x="324" y="59"/>
                </a:cubicBezTo>
                <a:cubicBezTo>
                  <a:pt x="321" y="59"/>
                  <a:pt x="318" y="58"/>
                  <a:pt x="316" y="56"/>
                </a:cubicBezTo>
                <a:cubicBezTo>
                  <a:pt x="310" y="51"/>
                  <a:pt x="309" y="43"/>
                  <a:pt x="314" y="37"/>
                </a:cubicBezTo>
                <a:cubicBezTo>
                  <a:pt x="316" y="34"/>
                  <a:pt x="320" y="32"/>
                  <a:pt x="324" y="32"/>
                </a:cubicBezTo>
                <a:cubicBezTo>
                  <a:pt x="324" y="1"/>
                  <a:pt x="324" y="1"/>
                  <a:pt x="324" y="1"/>
                </a:cubicBezTo>
                <a:cubicBezTo>
                  <a:pt x="323" y="0"/>
                  <a:pt x="323" y="0"/>
                  <a:pt x="323" y="0"/>
                </a:cubicBezTo>
                <a:lnTo>
                  <a:pt x="272" y="6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2" name="Freeform 47"/>
          <p:cNvSpPr>
            <a:spLocks noEditPoints="1"/>
          </p:cNvSpPr>
          <p:nvPr/>
        </p:nvSpPr>
        <p:spPr bwMode="auto">
          <a:xfrm>
            <a:off x="4836166" y="3094467"/>
            <a:ext cx="354013" cy="695325"/>
          </a:xfrm>
          <a:custGeom>
            <a:avLst/>
            <a:gdLst>
              <a:gd name="T0" fmla="*/ 121 w 162"/>
              <a:gd name="T1" fmla="*/ 144 h 319"/>
              <a:gd name="T2" fmla="*/ 128 w 162"/>
              <a:gd name="T3" fmla="*/ 138 h 319"/>
              <a:gd name="T4" fmla="*/ 150 w 162"/>
              <a:gd name="T5" fmla="*/ 80 h 319"/>
              <a:gd name="T6" fmla="*/ 147 w 162"/>
              <a:gd name="T7" fmla="*/ 69 h 319"/>
              <a:gd name="T8" fmla="*/ 156 w 162"/>
              <a:gd name="T9" fmla="*/ 46 h 319"/>
              <a:gd name="T10" fmla="*/ 137 w 162"/>
              <a:gd name="T11" fmla="*/ 3 h 319"/>
              <a:gd name="T12" fmla="*/ 121 w 162"/>
              <a:gd name="T13" fmla="*/ 1 h 319"/>
              <a:gd name="T14" fmla="*/ 121 w 162"/>
              <a:gd name="T15" fmla="*/ 58 h 319"/>
              <a:gd name="T16" fmla="*/ 126 w 162"/>
              <a:gd name="T17" fmla="*/ 61 h 319"/>
              <a:gd name="T18" fmla="*/ 121 w 162"/>
              <a:gd name="T19" fmla="*/ 59 h 319"/>
              <a:gd name="T20" fmla="*/ 121 w 162"/>
              <a:gd name="T21" fmla="*/ 85 h 319"/>
              <a:gd name="T22" fmla="*/ 125 w 162"/>
              <a:gd name="T23" fmla="*/ 75 h 319"/>
              <a:gd name="T24" fmla="*/ 123 w 162"/>
              <a:gd name="T25" fmla="*/ 66 h 319"/>
              <a:gd name="T26" fmla="*/ 139 w 162"/>
              <a:gd name="T27" fmla="*/ 72 h 319"/>
              <a:gd name="T28" fmla="*/ 144 w 162"/>
              <a:gd name="T29" fmla="*/ 83 h 319"/>
              <a:gd name="T30" fmla="*/ 125 w 162"/>
              <a:gd name="T31" fmla="*/ 132 h 319"/>
              <a:gd name="T32" fmla="*/ 121 w 162"/>
              <a:gd name="T33" fmla="*/ 136 h 319"/>
              <a:gd name="T34" fmla="*/ 121 w 162"/>
              <a:gd name="T35" fmla="*/ 144 h 319"/>
              <a:gd name="T36" fmla="*/ 66 w 162"/>
              <a:gd name="T37" fmla="*/ 284 h 319"/>
              <a:gd name="T38" fmla="*/ 121 w 162"/>
              <a:gd name="T39" fmla="*/ 144 h 319"/>
              <a:gd name="T40" fmla="*/ 121 w 162"/>
              <a:gd name="T41" fmla="*/ 144 h 319"/>
              <a:gd name="T42" fmla="*/ 121 w 162"/>
              <a:gd name="T43" fmla="*/ 136 h 319"/>
              <a:gd name="T44" fmla="*/ 114 w 162"/>
              <a:gd name="T45" fmla="*/ 137 h 319"/>
              <a:gd name="T46" fmla="*/ 98 w 162"/>
              <a:gd name="T47" fmla="*/ 130 h 319"/>
              <a:gd name="T48" fmla="*/ 98 w 162"/>
              <a:gd name="T49" fmla="*/ 130 h 319"/>
              <a:gd name="T50" fmla="*/ 106 w 162"/>
              <a:gd name="T51" fmla="*/ 125 h 319"/>
              <a:gd name="T52" fmla="*/ 121 w 162"/>
              <a:gd name="T53" fmla="*/ 85 h 319"/>
              <a:gd name="T54" fmla="*/ 121 w 162"/>
              <a:gd name="T55" fmla="*/ 59 h 319"/>
              <a:gd name="T56" fmla="*/ 85 w 162"/>
              <a:gd name="T57" fmla="*/ 45 h 319"/>
              <a:gd name="T58" fmla="*/ 74 w 162"/>
              <a:gd name="T59" fmla="*/ 51 h 319"/>
              <a:gd name="T60" fmla="*/ 52 w 162"/>
              <a:gd name="T61" fmla="*/ 108 h 319"/>
              <a:gd name="T62" fmla="*/ 54 w 162"/>
              <a:gd name="T63" fmla="*/ 118 h 319"/>
              <a:gd name="T64" fmla="*/ 35 w 162"/>
              <a:gd name="T65" fmla="*/ 168 h 319"/>
              <a:gd name="T66" fmla="*/ 35 w 162"/>
              <a:gd name="T67" fmla="*/ 256 h 319"/>
              <a:gd name="T68" fmla="*/ 39 w 162"/>
              <a:gd name="T69" fmla="*/ 257 h 319"/>
              <a:gd name="T70" fmla="*/ 45 w 162"/>
              <a:gd name="T71" fmla="*/ 268 h 319"/>
              <a:gd name="T72" fmla="*/ 58 w 162"/>
              <a:gd name="T73" fmla="*/ 264 h 319"/>
              <a:gd name="T74" fmla="*/ 64 w 162"/>
              <a:gd name="T75" fmla="*/ 278 h 319"/>
              <a:gd name="T76" fmla="*/ 63 w 162"/>
              <a:gd name="T77" fmla="*/ 281 h 319"/>
              <a:gd name="T78" fmla="*/ 35 w 162"/>
              <a:gd name="T79" fmla="*/ 300 h 319"/>
              <a:gd name="T80" fmla="*/ 35 w 162"/>
              <a:gd name="T81" fmla="*/ 306 h 319"/>
              <a:gd name="T82" fmla="*/ 66 w 162"/>
              <a:gd name="T83" fmla="*/ 284 h 319"/>
              <a:gd name="T84" fmla="*/ 121 w 162"/>
              <a:gd name="T85" fmla="*/ 1 h 319"/>
              <a:gd name="T86" fmla="*/ 121 w 162"/>
              <a:gd name="T87" fmla="*/ 58 h 319"/>
              <a:gd name="T88" fmla="*/ 88 w 162"/>
              <a:gd name="T89" fmla="*/ 36 h 319"/>
              <a:gd name="T90" fmla="*/ 94 w 162"/>
              <a:gd name="T91" fmla="*/ 22 h 319"/>
              <a:gd name="T92" fmla="*/ 121 w 162"/>
              <a:gd name="T93" fmla="*/ 1 h 319"/>
              <a:gd name="T94" fmla="*/ 35 w 162"/>
              <a:gd name="T95" fmla="*/ 168 h 319"/>
              <a:gd name="T96" fmla="*/ 0 w 162"/>
              <a:gd name="T97" fmla="*/ 258 h 319"/>
              <a:gd name="T98" fmla="*/ 15 w 162"/>
              <a:gd name="T99" fmla="*/ 319 h 319"/>
              <a:gd name="T100" fmla="*/ 35 w 162"/>
              <a:gd name="T101" fmla="*/ 306 h 319"/>
              <a:gd name="T102" fmla="*/ 35 w 162"/>
              <a:gd name="T103" fmla="*/ 300 h 319"/>
              <a:gd name="T104" fmla="*/ 33 w 162"/>
              <a:gd name="T105" fmla="*/ 301 h 319"/>
              <a:gd name="T106" fmla="*/ 13 w 162"/>
              <a:gd name="T107" fmla="*/ 294 h 319"/>
              <a:gd name="T108" fmla="*/ 5 w 162"/>
              <a:gd name="T109" fmla="*/ 259 h 319"/>
              <a:gd name="T110" fmla="*/ 5 w 162"/>
              <a:gd name="T111" fmla="*/ 259 h 319"/>
              <a:gd name="T112" fmla="*/ 6 w 162"/>
              <a:gd name="T113" fmla="*/ 256 h 319"/>
              <a:gd name="T114" fmla="*/ 19 w 162"/>
              <a:gd name="T115" fmla="*/ 250 h 319"/>
              <a:gd name="T116" fmla="*/ 26 w 162"/>
              <a:gd name="T117" fmla="*/ 261 h 319"/>
              <a:gd name="T118" fmla="*/ 35 w 162"/>
              <a:gd name="T119" fmla="*/ 256 h 319"/>
              <a:gd name="T120" fmla="*/ 35 w 162"/>
              <a:gd name="T121" fmla="*/ 168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2" h="319">
                <a:moveTo>
                  <a:pt x="121" y="144"/>
                </a:moveTo>
                <a:cubicBezTo>
                  <a:pt x="124" y="143"/>
                  <a:pt x="127" y="141"/>
                  <a:pt x="128" y="138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2" y="76"/>
                  <a:pt x="150" y="71"/>
                  <a:pt x="147" y="69"/>
                </a:cubicBezTo>
                <a:cubicBezTo>
                  <a:pt x="156" y="46"/>
                  <a:pt x="156" y="46"/>
                  <a:pt x="156" y="46"/>
                </a:cubicBezTo>
                <a:cubicBezTo>
                  <a:pt x="162" y="29"/>
                  <a:pt x="154" y="9"/>
                  <a:pt x="137" y="3"/>
                </a:cubicBezTo>
                <a:cubicBezTo>
                  <a:pt x="132" y="1"/>
                  <a:pt x="126" y="0"/>
                  <a:pt x="121" y="1"/>
                </a:cubicBezTo>
                <a:cubicBezTo>
                  <a:pt x="121" y="58"/>
                  <a:pt x="121" y="58"/>
                  <a:pt x="121" y="58"/>
                </a:cubicBezTo>
                <a:cubicBezTo>
                  <a:pt x="126" y="61"/>
                  <a:pt x="126" y="61"/>
                  <a:pt x="126" y="61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26" y="72"/>
                  <a:pt x="126" y="68"/>
                  <a:pt x="123" y="66"/>
                </a:cubicBezTo>
                <a:cubicBezTo>
                  <a:pt x="139" y="72"/>
                  <a:pt x="139" y="72"/>
                  <a:pt x="139" y="72"/>
                </a:cubicBezTo>
                <a:cubicBezTo>
                  <a:pt x="143" y="73"/>
                  <a:pt x="146" y="78"/>
                  <a:pt x="144" y="83"/>
                </a:cubicBezTo>
                <a:cubicBezTo>
                  <a:pt x="125" y="132"/>
                  <a:pt x="125" y="132"/>
                  <a:pt x="125" y="132"/>
                </a:cubicBezTo>
                <a:cubicBezTo>
                  <a:pt x="124" y="134"/>
                  <a:pt x="123" y="135"/>
                  <a:pt x="121" y="136"/>
                </a:cubicBezTo>
                <a:lnTo>
                  <a:pt x="121" y="144"/>
                </a:lnTo>
                <a:close/>
                <a:moveTo>
                  <a:pt x="66" y="284"/>
                </a:moveTo>
                <a:cubicBezTo>
                  <a:pt x="121" y="144"/>
                  <a:pt x="121" y="144"/>
                  <a:pt x="121" y="144"/>
                </a:cubicBezTo>
                <a:cubicBezTo>
                  <a:pt x="121" y="144"/>
                  <a:pt x="121" y="144"/>
                  <a:pt x="121" y="144"/>
                </a:cubicBezTo>
                <a:cubicBezTo>
                  <a:pt x="121" y="136"/>
                  <a:pt x="121" y="136"/>
                  <a:pt x="121" y="136"/>
                </a:cubicBezTo>
                <a:cubicBezTo>
                  <a:pt x="119" y="137"/>
                  <a:pt x="117" y="137"/>
                  <a:pt x="114" y="137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98" y="130"/>
                  <a:pt x="98" y="130"/>
                  <a:pt x="98" y="130"/>
                </a:cubicBezTo>
                <a:cubicBezTo>
                  <a:pt x="102" y="130"/>
                  <a:pt x="105" y="128"/>
                  <a:pt x="106" y="125"/>
                </a:cubicBezTo>
                <a:cubicBezTo>
                  <a:pt x="121" y="85"/>
                  <a:pt x="121" y="85"/>
                  <a:pt x="121" y="85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85" y="45"/>
                  <a:pt x="85" y="45"/>
                  <a:pt x="85" y="45"/>
                </a:cubicBezTo>
                <a:cubicBezTo>
                  <a:pt x="80" y="44"/>
                  <a:pt x="76" y="47"/>
                  <a:pt x="74" y="51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51" y="112"/>
                  <a:pt x="52" y="115"/>
                  <a:pt x="54" y="118"/>
                </a:cubicBezTo>
                <a:cubicBezTo>
                  <a:pt x="35" y="168"/>
                  <a:pt x="35" y="168"/>
                  <a:pt x="35" y="168"/>
                </a:cubicBezTo>
                <a:cubicBezTo>
                  <a:pt x="35" y="256"/>
                  <a:pt x="35" y="256"/>
                  <a:pt x="35" y="256"/>
                </a:cubicBezTo>
                <a:cubicBezTo>
                  <a:pt x="36" y="256"/>
                  <a:pt x="37" y="257"/>
                  <a:pt x="39" y="257"/>
                </a:cubicBezTo>
                <a:cubicBezTo>
                  <a:pt x="43" y="259"/>
                  <a:pt x="46" y="264"/>
                  <a:pt x="45" y="268"/>
                </a:cubicBezTo>
                <a:cubicBezTo>
                  <a:pt x="48" y="264"/>
                  <a:pt x="53" y="263"/>
                  <a:pt x="58" y="264"/>
                </a:cubicBezTo>
                <a:cubicBezTo>
                  <a:pt x="63" y="267"/>
                  <a:pt x="66" y="273"/>
                  <a:pt x="64" y="278"/>
                </a:cubicBezTo>
                <a:cubicBezTo>
                  <a:pt x="63" y="281"/>
                  <a:pt x="63" y="281"/>
                  <a:pt x="63" y="281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66" y="284"/>
                  <a:pt x="66" y="284"/>
                  <a:pt x="66" y="284"/>
                </a:cubicBezTo>
                <a:close/>
                <a:moveTo>
                  <a:pt x="121" y="1"/>
                </a:moveTo>
                <a:cubicBezTo>
                  <a:pt x="121" y="58"/>
                  <a:pt x="121" y="58"/>
                  <a:pt x="121" y="58"/>
                </a:cubicBezTo>
                <a:cubicBezTo>
                  <a:pt x="88" y="36"/>
                  <a:pt x="88" y="36"/>
                  <a:pt x="88" y="36"/>
                </a:cubicBezTo>
                <a:cubicBezTo>
                  <a:pt x="94" y="22"/>
                  <a:pt x="94" y="22"/>
                  <a:pt x="94" y="22"/>
                </a:cubicBezTo>
                <a:cubicBezTo>
                  <a:pt x="98" y="10"/>
                  <a:pt x="109" y="2"/>
                  <a:pt x="121" y="1"/>
                </a:cubicBezTo>
                <a:close/>
                <a:moveTo>
                  <a:pt x="35" y="168"/>
                </a:moveTo>
                <a:cubicBezTo>
                  <a:pt x="0" y="258"/>
                  <a:pt x="0" y="258"/>
                  <a:pt x="0" y="258"/>
                </a:cubicBezTo>
                <a:cubicBezTo>
                  <a:pt x="15" y="319"/>
                  <a:pt x="15" y="319"/>
                  <a:pt x="15" y="319"/>
                </a:cubicBezTo>
                <a:cubicBezTo>
                  <a:pt x="35" y="306"/>
                  <a:pt x="35" y="306"/>
                  <a:pt x="35" y="306"/>
                </a:cubicBezTo>
                <a:cubicBezTo>
                  <a:pt x="35" y="300"/>
                  <a:pt x="35" y="300"/>
                  <a:pt x="35" y="300"/>
                </a:cubicBezTo>
                <a:cubicBezTo>
                  <a:pt x="33" y="301"/>
                  <a:pt x="33" y="301"/>
                  <a:pt x="33" y="301"/>
                </a:cubicBezTo>
                <a:cubicBezTo>
                  <a:pt x="13" y="294"/>
                  <a:pt x="13" y="294"/>
                  <a:pt x="13" y="294"/>
                </a:cubicBezTo>
                <a:cubicBezTo>
                  <a:pt x="5" y="259"/>
                  <a:pt x="5" y="259"/>
                  <a:pt x="5" y="259"/>
                </a:cubicBezTo>
                <a:cubicBezTo>
                  <a:pt x="5" y="259"/>
                  <a:pt x="5" y="259"/>
                  <a:pt x="5" y="259"/>
                </a:cubicBezTo>
                <a:cubicBezTo>
                  <a:pt x="6" y="256"/>
                  <a:pt x="6" y="256"/>
                  <a:pt x="6" y="256"/>
                </a:cubicBezTo>
                <a:cubicBezTo>
                  <a:pt x="8" y="250"/>
                  <a:pt x="14" y="248"/>
                  <a:pt x="19" y="250"/>
                </a:cubicBezTo>
                <a:cubicBezTo>
                  <a:pt x="24" y="251"/>
                  <a:pt x="27" y="256"/>
                  <a:pt x="26" y="261"/>
                </a:cubicBezTo>
                <a:cubicBezTo>
                  <a:pt x="28" y="258"/>
                  <a:pt x="31" y="256"/>
                  <a:pt x="35" y="256"/>
                </a:cubicBezTo>
                <a:lnTo>
                  <a:pt x="35" y="16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3" name="Freeform 48"/>
          <p:cNvSpPr>
            <a:spLocks noEditPoints="1"/>
          </p:cNvSpPr>
          <p:nvPr/>
        </p:nvSpPr>
        <p:spPr bwMode="auto">
          <a:xfrm>
            <a:off x="3601091" y="3183367"/>
            <a:ext cx="579438" cy="579438"/>
          </a:xfrm>
          <a:custGeom>
            <a:avLst/>
            <a:gdLst>
              <a:gd name="T0" fmla="*/ 133 w 266"/>
              <a:gd name="T1" fmla="*/ 0 h 266"/>
              <a:gd name="T2" fmla="*/ 133 w 266"/>
              <a:gd name="T3" fmla="*/ 0 h 266"/>
              <a:gd name="T4" fmla="*/ 133 w 266"/>
              <a:gd name="T5" fmla="*/ 35 h 266"/>
              <a:gd name="T6" fmla="*/ 150 w 266"/>
              <a:gd name="T7" fmla="*/ 24 h 266"/>
              <a:gd name="T8" fmla="*/ 242 w 266"/>
              <a:gd name="T9" fmla="*/ 117 h 266"/>
              <a:gd name="T10" fmla="*/ 231 w 266"/>
              <a:gd name="T11" fmla="*/ 133 h 266"/>
              <a:gd name="T12" fmla="*/ 242 w 266"/>
              <a:gd name="T13" fmla="*/ 149 h 266"/>
              <a:gd name="T14" fmla="*/ 150 w 266"/>
              <a:gd name="T15" fmla="*/ 242 h 266"/>
              <a:gd name="T16" fmla="*/ 150 w 266"/>
              <a:gd name="T17" fmla="*/ 242 h 266"/>
              <a:gd name="T18" fmla="*/ 133 w 266"/>
              <a:gd name="T19" fmla="*/ 231 h 266"/>
              <a:gd name="T20" fmla="*/ 133 w 266"/>
              <a:gd name="T21" fmla="*/ 266 h 266"/>
              <a:gd name="T22" fmla="*/ 133 w 266"/>
              <a:gd name="T23" fmla="*/ 266 h 266"/>
              <a:gd name="T24" fmla="*/ 266 w 266"/>
              <a:gd name="T25" fmla="*/ 133 h 266"/>
              <a:gd name="T26" fmla="*/ 133 w 266"/>
              <a:gd name="T27" fmla="*/ 0 h 266"/>
              <a:gd name="T28" fmla="*/ 133 w 266"/>
              <a:gd name="T29" fmla="*/ 0 h 266"/>
              <a:gd name="T30" fmla="*/ 133 w 266"/>
              <a:gd name="T31" fmla="*/ 0 h 266"/>
              <a:gd name="T32" fmla="*/ 0 w 266"/>
              <a:gd name="T33" fmla="*/ 133 h 266"/>
              <a:gd name="T34" fmla="*/ 133 w 266"/>
              <a:gd name="T35" fmla="*/ 266 h 266"/>
              <a:gd name="T36" fmla="*/ 133 w 266"/>
              <a:gd name="T37" fmla="*/ 266 h 266"/>
              <a:gd name="T38" fmla="*/ 133 w 266"/>
              <a:gd name="T39" fmla="*/ 231 h 266"/>
              <a:gd name="T40" fmla="*/ 133 w 266"/>
              <a:gd name="T41" fmla="*/ 231 h 266"/>
              <a:gd name="T42" fmla="*/ 117 w 266"/>
              <a:gd name="T43" fmla="*/ 242 h 266"/>
              <a:gd name="T44" fmla="*/ 24 w 266"/>
              <a:gd name="T45" fmla="*/ 149 h 266"/>
              <a:gd name="T46" fmla="*/ 35 w 266"/>
              <a:gd name="T47" fmla="*/ 133 h 266"/>
              <a:gd name="T48" fmla="*/ 24 w 266"/>
              <a:gd name="T49" fmla="*/ 117 h 266"/>
              <a:gd name="T50" fmla="*/ 117 w 266"/>
              <a:gd name="T51" fmla="*/ 24 h 266"/>
              <a:gd name="T52" fmla="*/ 133 w 266"/>
              <a:gd name="T53" fmla="*/ 35 h 266"/>
              <a:gd name="T54" fmla="*/ 133 w 266"/>
              <a:gd name="T55" fmla="*/ 35 h 266"/>
              <a:gd name="T56" fmla="*/ 133 w 266"/>
              <a:gd name="T57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66" h="266"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41" y="35"/>
                  <a:pt x="147" y="30"/>
                  <a:pt x="150" y="24"/>
                </a:cubicBezTo>
                <a:cubicBezTo>
                  <a:pt x="197" y="31"/>
                  <a:pt x="235" y="69"/>
                  <a:pt x="242" y="117"/>
                </a:cubicBezTo>
                <a:cubicBezTo>
                  <a:pt x="236" y="119"/>
                  <a:pt x="231" y="125"/>
                  <a:pt x="231" y="133"/>
                </a:cubicBezTo>
                <a:cubicBezTo>
                  <a:pt x="231" y="140"/>
                  <a:pt x="236" y="147"/>
                  <a:pt x="242" y="149"/>
                </a:cubicBezTo>
                <a:cubicBezTo>
                  <a:pt x="235" y="197"/>
                  <a:pt x="197" y="235"/>
                  <a:pt x="150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47" y="236"/>
                  <a:pt x="141" y="231"/>
                  <a:pt x="133" y="231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207" y="266"/>
                  <a:pt x="266" y="206"/>
                  <a:pt x="266" y="133"/>
                </a:cubicBezTo>
                <a:cubicBezTo>
                  <a:pt x="266" y="59"/>
                  <a:pt x="207" y="0"/>
                  <a:pt x="133" y="0"/>
                </a:cubicBezTo>
                <a:close/>
                <a:moveTo>
                  <a:pt x="133" y="0"/>
                </a:moveTo>
                <a:cubicBezTo>
                  <a:pt x="133" y="0"/>
                  <a:pt x="133" y="0"/>
                  <a:pt x="133" y="0"/>
                </a:cubicBezTo>
                <a:cubicBezTo>
                  <a:pt x="60" y="0"/>
                  <a:pt x="0" y="59"/>
                  <a:pt x="0" y="133"/>
                </a:cubicBezTo>
                <a:cubicBezTo>
                  <a:pt x="0" y="206"/>
                  <a:pt x="60" y="266"/>
                  <a:pt x="133" y="266"/>
                </a:cubicBezTo>
                <a:cubicBezTo>
                  <a:pt x="133" y="266"/>
                  <a:pt x="133" y="266"/>
                  <a:pt x="133" y="266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33" y="231"/>
                  <a:pt x="133" y="231"/>
                  <a:pt x="133" y="231"/>
                </a:cubicBezTo>
                <a:cubicBezTo>
                  <a:pt x="126" y="231"/>
                  <a:pt x="120" y="236"/>
                  <a:pt x="117" y="242"/>
                </a:cubicBezTo>
                <a:cubicBezTo>
                  <a:pt x="69" y="235"/>
                  <a:pt x="31" y="197"/>
                  <a:pt x="24" y="149"/>
                </a:cubicBezTo>
                <a:cubicBezTo>
                  <a:pt x="31" y="147"/>
                  <a:pt x="35" y="140"/>
                  <a:pt x="35" y="133"/>
                </a:cubicBezTo>
                <a:cubicBezTo>
                  <a:pt x="35" y="125"/>
                  <a:pt x="31" y="119"/>
                  <a:pt x="24" y="117"/>
                </a:cubicBezTo>
                <a:cubicBezTo>
                  <a:pt x="31" y="69"/>
                  <a:pt x="69" y="31"/>
                  <a:pt x="117" y="24"/>
                </a:cubicBezTo>
                <a:cubicBezTo>
                  <a:pt x="120" y="30"/>
                  <a:pt x="126" y="35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lnTo>
                  <a:pt x="133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4" name="Freeform 49"/>
          <p:cNvSpPr>
            <a:spLocks/>
          </p:cNvSpPr>
          <p:nvPr/>
        </p:nvSpPr>
        <p:spPr bwMode="auto">
          <a:xfrm>
            <a:off x="3707454" y="3367517"/>
            <a:ext cx="288925" cy="152400"/>
          </a:xfrm>
          <a:custGeom>
            <a:avLst/>
            <a:gdLst>
              <a:gd name="T0" fmla="*/ 124 w 133"/>
              <a:gd name="T1" fmla="*/ 0 h 70"/>
              <a:gd name="T2" fmla="*/ 93 w 133"/>
              <a:gd name="T3" fmla="*/ 30 h 70"/>
              <a:gd name="T4" fmla="*/ 84 w 133"/>
              <a:gd name="T5" fmla="*/ 28 h 70"/>
              <a:gd name="T6" fmla="*/ 65 w 133"/>
              <a:gd name="T7" fmla="*/ 42 h 70"/>
              <a:gd name="T8" fmla="*/ 0 w 133"/>
              <a:gd name="T9" fmla="*/ 42 h 70"/>
              <a:gd name="T10" fmla="*/ 0 w 133"/>
              <a:gd name="T11" fmla="*/ 56 h 70"/>
              <a:gd name="T12" fmla="*/ 65 w 133"/>
              <a:gd name="T13" fmla="*/ 56 h 70"/>
              <a:gd name="T14" fmla="*/ 84 w 133"/>
              <a:gd name="T15" fmla="*/ 70 h 70"/>
              <a:gd name="T16" fmla="*/ 105 w 133"/>
              <a:gd name="T17" fmla="*/ 49 h 70"/>
              <a:gd name="T18" fmla="*/ 103 w 133"/>
              <a:gd name="T19" fmla="*/ 40 h 70"/>
              <a:gd name="T20" fmla="*/ 133 w 133"/>
              <a:gd name="T21" fmla="*/ 9 h 70"/>
              <a:gd name="T22" fmla="*/ 124 w 133"/>
              <a:gd name="T23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3" h="70">
                <a:moveTo>
                  <a:pt x="124" y="0"/>
                </a:moveTo>
                <a:cubicBezTo>
                  <a:pt x="93" y="30"/>
                  <a:pt x="93" y="30"/>
                  <a:pt x="93" y="30"/>
                </a:cubicBezTo>
                <a:cubicBezTo>
                  <a:pt x="91" y="29"/>
                  <a:pt x="88" y="28"/>
                  <a:pt x="84" y="28"/>
                </a:cubicBezTo>
                <a:cubicBezTo>
                  <a:pt x="75" y="28"/>
                  <a:pt x="67" y="34"/>
                  <a:pt x="65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56"/>
                  <a:pt x="0" y="56"/>
                  <a:pt x="0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7" y="64"/>
                  <a:pt x="75" y="70"/>
                  <a:pt x="84" y="70"/>
                </a:cubicBezTo>
                <a:cubicBezTo>
                  <a:pt x="96" y="70"/>
                  <a:pt x="105" y="60"/>
                  <a:pt x="105" y="49"/>
                </a:cubicBezTo>
                <a:cubicBezTo>
                  <a:pt x="105" y="46"/>
                  <a:pt x="104" y="43"/>
                  <a:pt x="103" y="40"/>
                </a:cubicBezTo>
                <a:cubicBezTo>
                  <a:pt x="133" y="9"/>
                  <a:pt x="133" y="9"/>
                  <a:pt x="133" y="9"/>
                </a:cubicBezTo>
                <a:lnTo>
                  <a:pt x="124" y="0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35" name="Group 126"/>
          <p:cNvGrpSpPr/>
          <p:nvPr/>
        </p:nvGrpSpPr>
        <p:grpSpPr>
          <a:xfrm>
            <a:off x="3832866" y="3929492"/>
            <a:ext cx="454025" cy="431800"/>
            <a:chOff x="8505825" y="3605213"/>
            <a:chExt cx="454025" cy="431800"/>
          </a:xfrm>
          <a:solidFill>
            <a:srgbClr val="00B0F0"/>
          </a:solidFill>
        </p:grpSpPr>
        <p:sp>
          <p:nvSpPr>
            <p:cNvPr id="136" name="Freeform 50"/>
            <p:cNvSpPr>
              <a:spLocks/>
            </p:cNvSpPr>
            <p:nvPr/>
          </p:nvSpPr>
          <p:spPr bwMode="auto">
            <a:xfrm>
              <a:off x="8505825" y="3694113"/>
              <a:ext cx="454025" cy="342900"/>
            </a:xfrm>
            <a:custGeom>
              <a:avLst/>
              <a:gdLst>
                <a:gd name="T0" fmla="*/ 146 w 208"/>
                <a:gd name="T1" fmla="*/ 0 h 157"/>
                <a:gd name="T2" fmla="*/ 104 w 208"/>
                <a:gd name="T3" fmla="*/ 15 h 157"/>
                <a:gd name="T4" fmla="*/ 62 w 208"/>
                <a:gd name="T5" fmla="*/ 0 h 157"/>
                <a:gd name="T6" fmla="*/ 0 w 208"/>
                <a:gd name="T7" fmla="*/ 60 h 157"/>
                <a:gd name="T8" fmla="*/ 107 w 208"/>
                <a:gd name="T9" fmla="*/ 157 h 157"/>
                <a:gd name="T10" fmla="*/ 208 w 208"/>
                <a:gd name="T11" fmla="*/ 60 h 157"/>
                <a:gd name="T12" fmla="*/ 146 w 208"/>
                <a:gd name="T1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8" h="157">
                  <a:moveTo>
                    <a:pt x="146" y="0"/>
                  </a:moveTo>
                  <a:cubicBezTo>
                    <a:pt x="130" y="0"/>
                    <a:pt x="115" y="6"/>
                    <a:pt x="104" y="15"/>
                  </a:cubicBezTo>
                  <a:cubicBezTo>
                    <a:pt x="93" y="6"/>
                    <a:pt x="78" y="0"/>
                    <a:pt x="62" y="0"/>
                  </a:cubicBezTo>
                  <a:cubicBezTo>
                    <a:pt x="28" y="0"/>
                    <a:pt x="0" y="27"/>
                    <a:pt x="0" y="60"/>
                  </a:cubicBezTo>
                  <a:cubicBezTo>
                    <a:pt x="0" y="98"/>
                    <a:pt x="31" y="157"/>
                    <a:pt x="107" y="157"/>
                  </a:cubicBezTo>
                  <a:cubicBezTo>
                    <a:pt x="185" y="157"/>
                    <a:pt x="208" y="95"/>
                    <a:pt x="208" y="60"/>
                  </a:cubicBezTo>
                  <a:cubicBezTo>
                    <a:pt x="208" y="27"/>
                    <a:pt x="180" y="0"/>
                    <a:pt x="1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51"/>
            <p:cNvSpPr>
              <a:spLocks/>
            </p:cNvSpPr>
            <p:nvPr/>
          </p:nvSpPr>
          <p:spPr bwMode="auto">
            <a:xfrm>
              <a:off x="8709025" y="3605213"/>
              <a:ext cx="123825" cy="157163"/>
            </a:xfrm>
            <a:custGeom>
              <a:avLst/>
              <a:gdLst>
                <a:gd name="T0" fmla="*/ 12 w 57"/>
                <a:gd name="T1" fmla="*/ 72 h 72"/>
                <a:gd name="T2" fmla="*/ 27 w 57"/>
                <a:gd name="T3" fmla="*/ 0 h 72"/>
                <a:gd name="T4" fmla="*/ 57 w 57"/>
                <a:gd name="T5" fmla="*/ 6 h 72"/>
                <a:gd name="T6" fmla="*/ 12 w 57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72">
                  <a:moveTo>
                    <a:pt x="12" y="72"/>
                  </a:moveTo>
                  <a:cubicBezTo>
                    <a:pt x="0" y="48"/>
                    <a:pt x="7" y="20"/>
                    <a:pt x="27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29" y="21"/>
                    <a:pt x="12" y="37"/>
                    <a:pt x="12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38" name="Freeform 52"/>
          <p:cNvSpPr>
            <a:spLocks/>
          </p:cNvSpPr>
          <p:nvPr/>
        </p:nvSpPr>
        <p:spPr bwMode="auto">
          <a:xfrm>
            <a:off x="2432691" y="1359329"/>
            <a:ext cx="679450" cy="552450"/>
          </a:xfrm>
          <a:custGeom>
            <a:avLst/>
            <a:gdLst>
              <a:gd name="T0" fmla="*/ 312 w 312"/>
              <a:gd name="T1" fmla="*/ 86 h 253"/>
              <a:gd name="T2" fmla="*/ 305 w 312"/>
              <a:gd name="T3" fmla="*/ 75 h 253"/>
              <a:gd name="T4" fmla="*/ 79 w 312"/>
              <a:gd name="T5" fmla="*/ 226 h 253"/>
              <a:gd name="T6" fmla="*/ 28 w 312"/>
              <a:gd name="T7" fmla="*/ 214 h 253"/>
              <a:gd name="T8" fmla="*/ 35 w 312"/>
              <a:gd name="T9" fmla="*/ 162 h 253"/>
              <a:gd name="T10" fmla="*/ 262 w 312"/>
              <a:gd name="T11" fmla="*/ 11 h 253"/>
              <a:gd name="T12" fmla="*/ 254 w 312"/>
              <a:gd name="T13" fmla="*/ 0 h 253"/>
              <a:gd name="T14" fmla="*/ 26 w 312"/>
              <a:gd name="T15" fmla="*/ 153 h 253"/>
              <a:gd name="T16" fmla="*/ 15 w 312"/>
              <a:gd name="T17" fmla="*/ 222 h 253"/>
              <a:gd name="T18" fmla="*/ 83 w 312"/>
              <a:gd name="T19" fmla="*/ 239 h 253"/>
              <a:gd name="T20" fmla="*/ 312 w 312"/>
              <a:gd name="T21" fmla="*/ 86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12" h="253">
                <a:moveTo>
                  <a:pt x="312" y="86"/>
                </a:moveTo>
                <a:cubicBezTo>
                  <a:pt x="305" y="75"/>
                  <a:pt x="305" y="75"/>
                  <a:pt x="305" y="75"/>
                </a:cubicBezTo>
                <a:cubicBezTo>
                  <a:pt x="79" y="226"/>
                  <a:pt x="79" y="226"/>
                  <a:pt x="79" y="226"/>
                </a:cubicBezTo>
                <a:cubicBezTo>
                  <a:pt x="63" y="237"/>
                  <a:pt x="40" y="231"/>
                  <a:pt x="28" y="214"/>
                </a:cubicBezTo>
                <a:cubicBezTo>
                  <a:pt x="16" y="196"/>
                  <a:pt x="19" y="173"/>
                  <a:pt x="35" y="162"/>
                </a:cubicBezTo>
                <a:cubicBezTo>
                  <a:pt x="262" y="11"/>
                  <a:pt x="262" y="11"/>
                  <a:pt x="262" y="11"/>
                </a:cubicBezTo>
                <a:cubicBezTo>
                  <a:pt x="254" y="0"/>
                  <a:pt x="254" y="0"/>
                  <a:pt x="254" y="0"/>
                </a:cubicBezTo>
                <a:cubicBezTo>
                  <a:pt x="26" y="153"/>
                  <a:pt x="26" y="153"/>
                  <a:pt x="26" y="153"/>
                </a:cubicBezTo>
                <a:cubicBezTo>
                  <a:pt x="4" y="167"/>
                  <a:pt x="0" y="198"/>
                  <a:pt x="15" y="222"/>
                </a:cubicBezTo>
                <a:cubicBezTo>
                  <a:pt x="31" y="246"/>
                  <a:pt x="62" y="253"/>
                  <a:pt x="83" y="239"/>
                </a:cubicBezTo>
                <a:lnTo>
                  <a:pt x="312" y="86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9" name="Freeform 53"/>
          <p:cNvSpPr>
            <a:spLocks/>
          </p:cNvSpPr>
          <p:nvPr/>
        </p:nvSpPr>
        <p:spPr bwMode="auto">
          <a:xfrm>
            <a:off x="2948629" y="1329167"/>
            <a:ext cx="187325" cy="257175"/>
          </a:xfrm>
          <a:custGeom>
            <a:avLst/>
            <a:gdLst>
              <a:gd name="T0" fmla="*/ 80 w 86"/>
              <a:gd name="T1" fmla="*/ 115 h 118"/>
              <a:gd name="T2" fmla="*/ 68 w 86"/>
              <a:gd name="T3" fmla="*/ 113 h 118"/>
              <a:gd name="T4" fmla="*/ 3 w 86"/>
              <a:gd name="T5" fmla="*/ 16 h 118"/>
              <a:gd name="T6" fmla="*/ 6 w 86"/>
              <a:gd name="T7" fmla="*/ 3 h 118"/>
              <a:gd name="T8" fmla="*/ 19 w 86"/>
              <a:gd name="T9" fmla="*/ 6 h 118"/>
              <a:gd name="T10" fmla="*/ 83 w 86"/>
              <a:gd name="T11" fmla="*/ 102 h 118"/>
              <a:gd name="T12" fmla="*/ 80 w 86"/>
              <a:gd name="T13" fmla="*/ 115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118">
                <a:moveTo>
                  <a:pt x="80" y="115"/>
                </a:moveTo>
                <a:cubicBezTo>
                  <a:pt x="76" y="118"/>
                  <a:pt x="70" y="117"/>
                  <a:pt x="68" y="113"/>
                </a:cubicBezTo>
                <a:cubicBezTo>
                  <a:pt x="3" y="16"/>
                  <a:pt x="3" y="16"/>
                  <a:pt x="3" y="16"/>
                </a:cubicBezTo>
                <a:cubicBezTo>
                  <a:pt x="0" y="12"/>
                  <a:pt x="1" y="6"/>
                  <a:pt x="6" y="3"/>
                </a:cubicBezTo>
                <a:cubicBezTo>
                  <a:pt x="10" y="0"/>
                  <a:pt x="16" y="2"/>
                  <a:pt x="19" y="6"/>
                </a:cubicBezTo>
                <a:cubicBezTo>
                  <a:pt x="83" y="102"/>
                  <a:pt x="83" y="102"/>
                  <a:pt x="83" y="102"/>
                </a:cubicBezTo>
                <a:cubicBezTo>
                  <a:pt x="86" y="107"/>
                  <a:pt x="85" y="112"/>
                  <a:pt x="80" y="11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0" name="Freeform 54"/>
          <p:cNvSpPr>
            <a:spLocks/>
          </p:cNvSpPr>
          <p:nvPr/>
        </p:nvSpPr>
        <p:spPr bwMode="auto">
          <a:xfrm>
            <a:off x="2521591" y="1505379"/>
            <a:ext cx="514350" cy="336550"/>
          </a:xfrm>
          <a:custGeom>
            <a:avLst/>
            <a:gdLst>
              <a:gd name="T0" fmla="*/ 236 w 236"/>
              <a:gd name="T1" fmla="*/ 13 h 154"/>
              <a:gd name="T2" fmla="*/ 227 w 236"/>
              <a:gd name="T3" fmla="*/ 0 h 154"/>
              <a:gd name="T4" fmla="*/ 25 w 236"/>
              <a:gd name="T5" fmla="*/ 135 h 154"/>
              <a:gd name="T6" fmla="*/ 0 w 236"/>
              <a:gd name="T7" fmla="*/ 136 h 154"/>
              <a:gd name="T8" fmla="*/ 1 w 236"/>
              <a:gd name="T9" fmla="*/ 138 h 154"/>
              <a:gd name="T10" fmla="*/ 36 w 236"/>
              <a:gd name="T11" fmla="*/ 146 h 154"/>
              <a:gd name="T12" fmla="*/ 236 w 236"/>
              <a:gd name="T13" fmla="*/ 1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" h="154">
                <a:moveTo>
                  <a:pt x="236" y="13"/>
                </a:moveTo>
                <a:cubicBezTo>
                  <a:pt x="227" y="0"/>
                  <a:pt x="227" y="0"/>
                  <a:pt x="227" y="0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7" y="140"/>
                  <a:pt x="8" y="140"/>
                  <a:pt x="0" y="136"/>
                </a:cubicBezTo>
                <a:cubicBezTo>
                  <a:pt x="0" y="137"/>
                  <a:pt x="0" y="137"/>
                  <a:pt x="1" y="138"/>
                </a:cubicBezTo>
                <a:cubicBezTo>
                  <a:pt x="9" y="150"/>
                  <a:pt x="25" y="154"/>
                  <a:pt x="36" y="146"/>
                </a:cubicBezTo>
                <a:lnTo>
                  <a:pt x="236" y="1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1" name="Freeform 55"/>
          <p:cNvSpPr>
            <a:spLocks noEditPoints="1"/>
          </p:cNvSpPr>
          <p:nvPr/>
        </p:nvSpPr>
        <p:spPr bwMode="auto">
          <a:xfrm>
            <a:off x="2102491" y="1800654"/>
            <a:ext cx="296863" cy="520700"/>
          </a:xfrm>
          <a:custGeom>
            <a:avLst/>
            <a:gdLst>
              <a:gd name="T0" fmla="*/ 59 w 136"/>
              <a:gd name="T1" fmla="*/ 203 h 239"/>
              <a:gd name="T2" fmla="*/ 54 w 136"/>
              <a:gd name="T3" fmla="*/ 203 h 239"/>
              <a:gd name="T4" fmla="*/ 54 w 136"/>
              <a:gd name="T5" fmla="*/ 239 h 239"/>
              <a:gd name="T6" fmla="*/ 72 w 136"/>
              <a:gd name="T7" fmla="*/ 226 h 239"/>
              <a:gd name="T8" fmla="*/ 59 w 136"/>
              <a:gd name="T9" fmla="*/ 203 h 239"/>
              <a:gd name="T10" fmla="*/ 54 w 136"/>
              <a:gd name="T11" fmla="*/ 187 h 239"/>
              <a:gd name="T12" fmla="*/ 54 w 136"/>
              <a:gd name="T13" fmla="*/ 82 h 239"/>
              <a:gd name="T14" fmla="*/ 81 w 136"/>
              <a:gd name="T15" fmla="*/ 74 h 239"/>
              <a:gd name="T16" fmla="*/ 97 w 136"/>
              <a:gd name="T17" fmla="*/ 13 h 239"/>
              <a:gd name="T18" fmla="*/ 114 w 136"/>
              <a:gd name="T19" fmla="*/ 2 h 239"/>
              <a:gd name="T20" fmla="*/ 124 w 136"/>
              <a:gd name="T21" fmla="*/ 20 h 239"/>
              <a:gd name="T22" fmla="*/ 109 w 136"/>
              <a:gd name="T23" fmla="*/ 81 h 239"/>
              <a:gd name="T24" fmla="*/ 130 w 136"/>
              <a:gd name="T25" fmla="*/ 134 h 239"/>
              <a:gd name="T26" fmla="*/ 122 w 136"/>
              <a:gd name="T27" fmla="*/ 164 h 239"/>
              <a:gd name="T28" fmla="*/ 122 w 136"/>
              <a:gd name="T29" fmla="*/ 164 h 239"/>
              <a:gd name="T30" fmla="*/ 136 w 136"/>
              <a:gd name="T31" fmla="*/ 187 h 239"/>
              <a:gd name="T32" fmla="*/ 131 w 136"/>
              <a:gd name="T33" fmla="*/ 207 h 239"/>
              <a:gd name="T34" fmla="*/ 54 w 136"/>
              <a:gd name="T35" fmla="*/ 187 h 239"/>
              <a:gd name="T36" fmla="*/ 54 w 136"/>
              <a:gd name="T37" fmla="*/ 203 h 239"/>
              <a:gd name="T38" fmla="*/ 36 w 136"/>
              <a:gd name="T39" fmla="*/ 216 h 239"/>
              <a:gd name="T40" fmla="*/ 50 w 136"/>
              <a:gd name="T41" fmla="*/ 239 h 239"/>
              <a:gd name="T42" fmla="*/ 54 w 136"/>
              <a:gd name="T43" fmla="*/ 239 h 239"/>
              <a:gd name="T44" fmla="*/ 54 w 136"/>
              <a:gd name="T45" fmla="*/ 203 h 239"/>
              <a:gd name="T46" fmla="*/ 54 w 136"/>
              <a:gd name="T47" fmla="*/ 82 h 239"/>
              <a:gd name="T48" fmla="*/ 54 w 136"/>
              <a:gd name="T49" fmla="*/ 187 h 239"/>
              <a:gd name="T50" fmla="*/ 0 w 136"/>
              <a:gd name="T51" fmla="*/ 173 h 239"/>
              <a:gd name="T52" fmla="*/ 5 w 136"/>
              <a:gd name="T53" fmla="*/ 152 h 239"/>
              <a:gd name="T54" fmla="*/ 29 w 136"/>
              <a:gd name="T55" fmla="*/ 140 h 239"/>
              <a:gd name="T56" fmla="*/ 37 w 136"/>
              <a:gd name="T57" fmla="*/ 109 h 239"/>
              <a:gd name="T58" fmla="*/ 54 w 136"/>
              <a:gd name="T59" fmla="*/ 8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" h="239">
                <a:moveTo>
                  <a:pt x="59" y="203"/>
                </a:moveTo>
                <a:cubicBezTo>
                  <a:pt x="57" y="203"/>
                  <a:pt x="56" y="203"/>
                  <a:pt x="54" y="203"/>
                </a:cubicBezTo>
                <a:cubicBezTo>
                  <a:pt x="54" y="239"/>
                  <a:pt x="54" y="239"/>
                  <a:pt x="54" y="239"/>
                </a:cubicBezTo>
                <a:cubicBezTo>
                  <a:pt x="62" y="239"/>
                  <a:pt x="70" y="234"/>
                  <a:pt x="72" y="226"/>
                </a:cubicBezTo>
                <a:cubicBezTo>
                  <a:pt x="74" y="216"/>
                  <a:pt x="69" y="206"/>
                  <a:pt x="59" y="203"/>
                </a:cubicBezTo>
                <a:close/>
                <a:moveTo>
                  <a:pt x="54" y="187"/>
                </a:moveTo>
                <a:cubicBezTo>
                  <a:pt x="54" y="82"/>
                  <a:pt x="54" y="82"/>
                  <a:pt x="54" y="82"/>
                </a:cubicBezTo>
                <a:cubicBezTo>
                  <a:pt x="62" y="76"/>
                  <a:pt x="71" y="74"/>
                  <a:pt x="81" y="74"/>
                </a:cubicBezTo>
                <a:cubicBezTo>
                  <a:pt x="97" y="13"/>
                  <a:pt x="97" y="13"/>
                  <a:pt x="97" y="13"/>
                </a:cubicBezTo>
                <a:cubicBezTo>
                  <a:pt x="99" y="5"/>
                  <a:pt x="107" y="0"/>
                  <a:pt x="114" y="2"/>
                </a:cubicBezTo>
                <a:cubicBezTo>
                  <a:pt x="122" y="4"/>
                  <a:pt x="126" y="12"/>
                  <a:pt x="124" y="20"/>
                </a:cubicBezTo>
                <a:cubicBezTo>
                  <a:pt x="109" y="81"/>
                  <a:pt x="109" y="81"/>
                  <a:pt x="109" y="81"/>
                </a:cubicBezTo>
                <a:cubicBezTo>
                  <a:pt x="125" y="90"/>
                  <a:pt x="136" y="109"/>
                  <a:pt x="130" y="134"/>
                </a:cubicBezTo>
                <a:cubicBezTo>
                  <a:pt x="130" y="134"/>
                  <a:pt x="125" y="154"/>
                  <a:pt x="122" y="164"/>
                </a:cubicBezTo>
                <a:cubicBezTo>
                  <a:pt x="122" y="164"/>
                  <a:pt x="122" y="164"/>
                  <a:pt x="122" y="164"/>
                </a:cubicBezTo>
                <a:cubicBezTo>
                  <a:pt x="118" y="178"/>
                  <a:pt x="136" y="187"/>
                  <a:pt x="136" y="187"/>
                </a:cubicBezTo>
                <a:cubicBezTo>
                  <a:pt x="131" y="207"/>
                  <a:pt x="131" y="207"/>
                  <a:pt x="131" y="207"/>
                </a:cubicBezTo>
                <a:lnTo>
                  <a:pt x="54" y="187"/>
                </a:lnTo>
                <a:close/>
                <a:moveTo>
                  <a:pt x="54" y="203"/>
                </a:moveTo>
                <a:cubicBezTo>
                  <a:pt x="46" y="203"/>
                  <a:pt x="38" y="208"/>
                  <a:pt x="36" y="216"/>
                </a:cubicBezTo>
                <a:cubicBezTo>
                  <a:pt x="34" y="226"/>
                  <a:pt x="40" y="236"/>
                  <a:pt x="50" y="239"/>
                </a:cubicBezTo>
                <a:cubicBezTo>
                  <a:pt x="51" y="239"/>
                  <a:pt x="53" y="239"/>
                  <a:pt x="54" y="239"/>
                </a:cubicBezTo>
                <a:cubicBezTo>
                  <a:pt x="54" y="203"/>
                  <a:pt x="54" y="203"/>
                  <a:pt x="54" y="203"/>
                </a:cubicBezTo>
                <a:close/>
                <a:moveTo>
                  <a:pt x="54" y="82"/>
                </a:moveTo>
                <a:cubicBezTo>
                  <a:pt x="54" y="187"/>
                  <a:pt x="54" y="187"/>
                  <a:pt x="54" y="187"/>
                </a:cubicBezTo>
                <a:cubicBezTo>
                  <a:pt x="0" y="173"/>
                  <a:pt x="0" y="173"/>
                  <a:pt x="0" y="173"/>
                </a:cubicBezTo>
                <a:cubicBezTo>
                  <a:pt x="5" y="152"/>
                  <a:pt x="5" y="152"/>
                  <a:pt x="5" y="152"/>
                </a:cubicBezTo>
                <a:cubicBezTo>
                  <a:pt x="5" y="152"/>
                  <a:pt x="25" y="154"/>
                  <a:pt x="29" y="140"/>
                </a:cubicBezTo>
                <a:cubicBezTo>
                  <a:pt x="32" y="128"/>
                  <a:pt x="37" y="109"/>
                  <a:pt x="37" y="109"/>
                </a:cubicBezTo>
                <a:cubicBezTo>
                  <a:pt x="40" y="97"/>
                  <a:pt x="46" y="88"/>
                  <a:pt x="54" y="82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2" name="Freeform 56"/>
          <p:cNvSpPr>
            <a:spLocks noEditPoints="1"/>
          </p:cNvSpPr>
          <p:nvPr/>
        </p:nvSpPr>
        <p:spPr bwMode="auto">
          <a:xfrm>
            <a:off x="1832616" y="2891267"/>
            <a:ext cx="555625" cy="604838"/>
          </a:xfrm>
          <a:custGeom>
            <a:avLst/>
            <a:gdLst>
              <a:gd name="T0" fmla="*/ 198 w 255"/>
              <a:gd name="T1" fmla="*/ 128 h 277"/>
              <a:gd name="T2" fmla="*/ 191 w 255"/>
              <a:gd name="T3" fmla="*/ 158 h 277"/>
              <a:gd name="T4" fmla="*/ 191 w 255"/>
              <a:gd name="T5" fmla="*/ 185 h 277"/>
              <a:gd name="T6" fmla="*/ 196 w 255"/>
              <a:gd name="T7" fmla="*/ 187 h 277"/>
              <a:gd name="T8" fmla="*/ 218 w 255"/>
              <a:gd name="T9" fmla="*/ 218 h 277"/>
              <a:gd name="T10" fmla="*/ 191 w 255"/>
              <a:gd name="T11" fmla="*/ 201 h 277"/>
              <a:gd name="T12" fmla="*/ 191 w 255"/>
              <a:gd name="T13" fmla="*/ 55 h 277"/>
              <a:gd name="T14" fmla="*/ 218 w 255"/>
              <a:gd name="T15" fmla="*/ 38 h 277"/>
              <a:gd name="T16" fmla="*/ 196 w 255"/>
              <a:gd name="T17" fmla="*/ 69 h 277"/>
              <a:gd name="T18" fmla="*/ 191 w 255"/>
              <a:gd name="T19" fmla="*/ 71 h 277"/>
              <a:gd name="T20" fmla="*/ 249 w 255"/>
              <a:gd name="T21" fmla="*/ 121 h 277"/>
              <a:gd name="T22" fmla="*/ 211 w 255"/>
              <a:gd name="T23" fmla="*/ 128 h 277"/>
              <a:gd name="T24" fmla="*/ 249 w 255"/>
              <a:gd name="T25" fmla="*/ 134 h 277"/>
              <a:gd name="T26" fmla="*/ 249 w 255"/>
              <a:gd name="T27" fmla="*/ 121 h 277"/>
              <a:gd name="T28" fmla="*/ 132 w 255"/>
              <a:gd name="T29" fmla="*/ 277 h 277"/>
              <a:gd name="T30" fmla="*/ 167 w 255"/>
              <a:gd name="T31" fmla="*/ 186 h 277"/>
              <a:gd name="T32" fmla="*/ 191 w 255"/>
              <a:gd name="T33" fmla="*/ 98 h 277"/>
              <a:gd name="T34" fmla="*/ 127 w 255"/>
              <a:gd name="T35" fmla="*/ 72 h 277"/>
              <a:gd name="T36" fmla="*/ 183 w 255"/>
              <a:gd name="T37" fmla="*/ 128 h 277"/>
              <a:gd name="T38" fmla="*/ 156 w 255"/>
              <a:gd name="T39" fmla="*/ 176 h 277"/>
              <a:gd name="T40" fmla="*/ 153 w 255"/>
              <a:gd name="T41" fmla="*/ 214 h 277"/>
              <a:gd name="T42" fmla="*/ 127 w 255"/>
              <a:gd name="T43" fmla="*/ 277 h 277"/>
              <a:gd name="T44" fmla="*/ 191 w 255"/>
              <a:gd name="T45" fmla="*/ 71 h 277"/>
              <a:gd name="T46" fmla="*/ 186 w 255"/>
              <a:gd name="T47" fmla="*/ 60 h 277"/>
              <a:gd name="T48" fmla="*/ 191 w 255"/>
              <a:gd name="T49" fmla="*/ 185 h 277"/>
              <a:gd name="T50" fmla="*/ 186 w 255"/>
              <a:gd name="T51" fmla="*/ 196 h 277"/>
              <a:gd name="T52" fmla="*/ 191 w 255"/>
              <a:gd name="T53" fmla="*/ 185 h 277"/>
              <a:gd name="T54" fmla="*/ 127 w 255"/>
              <a:gd name="T55" fmla="*/ 0 h 277"/>
              <a:gd name="T56" fmla="*/ 134 w 255"/>
              <a:gd name="T57" fmla="*/ 7 h 277"/>
              <a:gd name="T58" fmla="*/ 128 w 255"/>
              <a:gd name="T59" fmla="*/ 45 h 277"/>
              <a:gd name="T60" fmla="*/ 127 w 255"/>
              <a:gd name="T61" fmla="*/ 45 h 277"/>
              <a:gd name="T62" fmla="*/ 64 w 255"/>
              <a:gd name="T63" fmla="*/ 97 h 277"/>
              <a:gd name="T64" fmla="*/ 89 w 255"/>
              <a:gd name="T65" fmla="*/ 187 h 277"/>
              <a:gd name="T66" fmla="*/ 124 w 255"/>
              <a:gd name="T67" fmla="*/ 277 h 277"/>
              <a:gd name="T68" fmla="*/ 127 w 255"/>
              <a:gd name="T69" fmla="*/ 214 h 277"/>
              <a:gd name="T70" fmla="*/ 103 w 255"/>
              <a:gd name="T71" fmla="*/ 183 h 277"/>
              <a:gd name="T72" fmla="*/ 71 w 255"/>
              <a:gd name="T73" fmla="*/ 128 h 277"/>
              <a:gd name="T74" fmla="*/ 127 w 255"/>
              <a:gd name="T75" fmla="*/ 72 h 277"/>
              <a:gd name="T76" fmla="*/ 127 w 255"/>
              <a:gd name="T77" fmla="*/ 57 h 277"/>
              <a:gd name="T78" fmla="*/ 127 w 255"/>
              <a:gd name="T79" fmla="*/ 0 h 277"/>
              <a:gd name="T80" fmla="*/ 121 w 255"/>
              <a:gd name="T81" fmla="*/ 38 h 277"/>
              <a:gd name="T82" fmla="*/ 127 w 255"/>
              <a:gd name="T83" fmla="*/ 0 h 277"/>
              <a:gd name="T84" fmla="*/ 64 w 255"/>
              <a:gd name="T85" fmla="*/ 185 h 277"/>
              <a:gd name="T86" fmla="*/ 69 w 255"/>
              <a:gd name="T87" fmla="*/ 196 h 277"/>
              <a:gd name="T88" fmla="*/ 64 w 255"/>
              <a:gd name="T89" fmla="*/ 71 h 277"/>
              <a:gd name="T90" fmla="*/ 69 w 255"/>
              <a:gd name="T91" fmla="*/ 60 h 277"/>
              <a:gd name="T92" fmla="*/ 64 w 255"/>
              <a:gd name="T93" fmla="*/ 71 h 277"/>
              <a:gd name="T94" fmla="*/ 57 w 255"/>
              <a:gd name="T95" fmla="*/ 128 h 277"/>
              <a:gd name="T96" fmla="*/ 64 w 255"/>
              <a:gd name="T97" fmla="*/ 97 h 277"/>
              <a:gd name="T98" fmla="*/ 64 w 255"/>
              <a:gd name="T99" fmla="*/ 71 h 277"/>
              <a:gd name="T100" fmla="*/ 60 w 255"/>
              <a:gd name="T101" fmla="*/ 69 h 277"/>
              <a:gd name="T102" fmla="*/ 38 w 255"/>
              <a:gd name="T103" fmla="*/ 38 h 277"/>
              <a:gd name="T104" fmla="*/ 64 w 255"/>
              <a:gd name="T105" fmla="*/ 55 h 277"/>
              <a:gd name="T106" fmla="*/ 64 w 255"/>
              <a:gd name="T107" fmla="*/ 201 h 277"/>
              <a:gd name="T108" fmla="*/ 38 w 255"/>
              <a:gd name="T109" fmla="*/ 218 h 277"/>
              <a:gd name="T110" fmla="*/ 60 w 255"/>
              <a:gd name="T111" fmla="*/ 187 h 277"/>
              <a:gd name="T112" fmla="*/ 64 w 255"/>
              <a:gd name="T113" fmla="*/ 185 h 277"/>
              <a:gd name="T114" fmla="*/ 45 w 255"/>
              <a:gd name="T115" fmla="*/ 128 h 277"/>
              <a:gd name="T116" fmla="*/ 7 w 255"/>
              <a:gd name="T117" fmla="*/ 121 h 277"/>
              <a:gd name="T118" fmla="*/ 7 w 255"/>
              <a:gd name="T119" fmla="*/ 134 h 277"/>
              <a:gd name="T120" fmla="*/ 45 w 255"/>
              <a:gd name="T121" fmla="*/ 128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5" h="277">
                <a:moveTo>
                  <a:pt x="191" y="158"/>
                </a:moveTo>
                <a:cubicBezTo>
                  <a:pt x="195" y="149"/>
                  <a:pt x="198" y="139"/>
                  <a:pt x="198" y="128"/>
                </a:cubicBezTo>
                <a:cubicBezTo>
                  <a:pt x="198" y="117"/>
                  <a:pt x="195" y="107"/>
                  <a:pt x="191" y="98"/>
                </a:cubicBezTo>
                <a:cubicBezTo>
                  <a:pt x="191" y="158"/>
                  <a:pt x="191" y="158"/>
                  <a:pt x="191" y="158"/>
                </a:cubicBezTo>
                <a:close/>
                <a:moveTo>
                  <a:pt x="191" y="201"/>
                </a:moveTo>
                <a:cubicBezTo>
                  <a:pt x="191" y="185"/>
                  <a:pt x="191" y="185"/>
                  <a:pt x="191" y="185"/>
                </a:cubicBezTo>
                <a:cubicBezTo>
                  <a:pt x="193" y="185"/>
                  <a:pt x="194" y="185"/>
                  <a:pt x="196" y="187"/>
                </a:cubicBezTo>
                <a:cubicBezTo>
                  <a:pt x="196" y="187"/>
                  <a:pt x="196" y="187"/>
                  <a:pt x="196" y="187"/>
                </a:cubicBezTo>
                <a:cubicBezTo>
                  <a:pt x="218" y="209"/>
                  <a:pt x="218" y="209"/>
                  <a:pt x="218" y="209"/>
                </a:cubicBezTo>
                <a:cubicBezTo>
                  <a:pt x="220" y="211"/>
                  <a:pt x="220" y="216"/>
                  <a:pt x="218" y="218"/>
                </a:cubicBezTo>
                <a:cubicBezTo>
                  <a:pt x="215" y="221"/>
                  <a:pt x="211" y="221"/>
                  <a:pt x="209" y="218"/>
                </a:cubicBezTo>
                <a:cubicBezTo>
                  <a:pt x="191" y="201"/>
                  <a:pt x="191" y="201"/>
                  <a:pt x="191" y="201"/>
                </a:cubicBezTo>
                <a:close/>
                <a:moveTo>
                  <a:pt x="191" y="71"/>
                </a:moveTo>
                <a:cubicBezTo>
                  <a:pt x="191" y="55"/>
                  <a:pt x="191" y="55"/>
                  <a:pt x="191" y="55"/>
                </a:cubicBezTo>
                <a:cubicBezTo>
                  <a:pt x="209" y="38"/>
                  <a:pt x="209" y="38"/>
                  <a:pt x="209" y="38"/>
                </a:cubicBezTo>
                <a:cubicBezTo>
                  <a:pt x="211" y="35"/>
                  <a:pt x="215" y="35"/>
                  <a:pt x="218" y="38"/>
                </a:cubicBezTo>
                <a:cubicBezTo>
                  <a:pt x="220" y="40"/>
                  <a:pt x="220" y="44"/>
                  <a:pt x="218" y="47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6" y="69"/>
                  <a:pt x="196" y="69"/>
                  <a:pt x="196" y="69"/>
                </a:cubicBezTo>
                <a:cubicBezTo>
                  <a:pt x="194" y="71"/>
                  <a:pt x="193" y="71"/>
                  <a:pt x="191" y="71"/>
                </a:cubicBezTo>
                <a:close/>
                <a:moveTo>
                  <a:pt x="249" y="121"/>
                </a:moveTo>
                <a:cubicBezTo>
                  <a:pt x="249" y="121"/>
                  <a:pt x="249" y="121"/>
                  <a:pt x="249" y="121"/>
                </a:cubicBezTo>
                <a:cubicBezTo>
                  <a:pt x="217" y="121"/>
                  <a:pt x="217" y="121"/>
                  <a:pt x="217" y="121"/>
                </a:cubicBezTo>
                <a:cubicBezTo>
                  <a:pt x="214" y="121"/>
                  <a:pt x="211" y="124"/>
                  <a:pt x="211" y="128"/>
                </a:cubicBezTo>
                <a:cubicBezTo>
                  <a:pt x="211" y="132"/>
                  <a:pt x="214" y="134"/>
                  <a:pt x="217" y="134"/>
                </a:cubicBezTo>
                <a:cubicBezTo>
                  <a:pt x="249" y="134"/>
                  <a:pt x="249" y="134"/>
                  <a:pt x="249" y="134"/>
                </a:cubicBezTo>
                <a:cubicBezTo>
                  <a:pt x="252" y="134"/>
                  <a:pt x="255" y="132"/>
                  <a:pt x="255" y="128"/>
                </a:cubicBezTo>
                <a:cubicBezTo>
                  <a:pt x="255" y="124"/>
                  <a:pt x="252" y="121"/>
                  <a:pt x="249" y="121"/>
                </a:cubicBezTo>
                <a:close/>
                <a:moveTo>
                  <a:pt x="127" y="277"/>
                </a:moveTo>
                <a:cubicBezTo>
                  <a:pt x="132" y="277"/>
                  <a:pt x="132" y="277"/>
                  <a:pt x="132" y="277"/>
                </a:cubicBezTo>
                <a:cubicBezTo>
                  <a:pt x="151" y="277"/>
                  <a:pt x="167" y="262"/>
                  <a:pt x="167" y="242"/>
                </a:cubicBezTo>
                <a:cubicBezTo>
                  <a:pt x="167" y="186"/>
                  <a:pt x="167" y="186"/>
                  <a:pt x="167" y="186"/>
                </a:cubicBezTo>
                <a:cubicBezTo>
                  <a:pt x="177" y="179"/>
                  <a:pt x="186" y="169"/>
                  <a:pt x="191" y="158"/>
                </a:cubicBezTo>
                <a:cubicBezTo>
                  <a:pt x="191" y="98"/>
                  <a:pt x="191" y="98"/>
                  <a:pt x="191" y="98"/>
                </a:cubicBezTo>
                <a:cubicBezTo>
                  <a:pt x="180" y="74"/>
                  <a:pt x="156" y="57"/>
                  <a:pt x="127" y="57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43" y="72"/>
                  <a:pt x="157" y="78"/>
                  <a:pt x="167" y="88"/>
                </a:cubicBezTo>
                <a:cubicBezTo>
                  <a:pt x="177" y="98"/>
                  <a:pt x="183" y="112"/>
                  <a:pt x="183" y="128"/>
                </a:cubicBezTo>
                <a:cubicBezTo>
                  <a:pt x="183" y="148"/>
                  <a:pt x="172" y="166"/>
                  <a:pt x="156" y="176"/>
                </a:cubicBezTo>
                <a:cubicBezTo>
                  <a:pt x="156" y="176"/>
                  <a:pt x="156" y="176"/>
                  <a:pt x="156" y="176"/>
                </a:cubicBezTo>
                <a:cubicBezTo>
                  <a:pt x="154" y="177"/>
                  <a:pt x="153" y="180"/>
                  <a:pt x="153" y="182"/>
                </a:cubicBezTo>
                <a:cubicBezTo>
                  <a:pt x="153" y="214"/>
                  <a:pt x="153" y="214"/>
                  <a:pt x="153" y="214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27" y="277"/>
                  <a:pt x="127" y="277"/>
                  <a:pt x="127" y="277"/>
                </a:cubicBezTo>
                <a:close/>
                <a:moveTo>
                  <a:pt x="191" y="55"/>
                </a:moveTo>
                <a:cubicBezTo>
                  <a:pt x="191" y="71"/>
                  <a:pt x="191" y="71"/>
                  <a:pt x="191" y="71"/>
                </a:cubicBezTo>
                <a:cubicBezTo>
                  <a:pt x="189" y="71"/>
                  <a:pt x="188" y="71"/>
                  <a:pt x="186" y="69"/>
                </a:cubicBezTo>
                <a:cubicBezTo>
                  <a:pt x="184" y="67"/>
                  <a:pt x="184" y="63"/>
                  <a:pt x="186" y="60"/>
                </a:cubicBezTo>
                <a:cubicBezTo>
                  <a:pt x="191" y="55"/>
                  <a:pt x="191" y="55"/>
                  <a:pt x="191" y="55"/>
                </a:cubicBezTo>
                <a:close/>
                <a:moveTo>
                  <a:pt x="191" y="185"/>
                </a:moveTo>
                <a:cubicBezTo>
                  <a:pt x="191" y="201"/>
                  <a:pt x="191" y="201"/>
                  <a:pt x="191" y="201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4" y="193"/>
                  <a:pt x="184" y="189"/>
                  <a:pt x="186" y="187"/>
                </a:cubicBezTo>
                <a:cubicBezTo>
                  <a:pt x="188" y="185"/>
                  <a:pt x="189" y="185"/>
                  <a:pt x="191" y="185"/>
                </a:cubicBezTo>
                <a:close/>
                <a:moveTo>
                  <a:pt x="127" y="45"/>
                </a:moveTo>
                <a:cubicBezTo>
                  <a:pt x="127" y="0"/>
                  <a:pt x="127" y="0"/>
                  <a:pt x="127" y="0"/>
                </a:cubicBezTo>
                <a:cubicBezTo>
                  <a:pt x="127" y="0"/>
                  <a:pt x="128" y="0"/>
                  <a:pt x="128" y="0"/>
                </a:cubicBezTo>
                <a:cubicBezTo>
                  <a:pt x="131" y="0"/>
                  <a:pt x="134" y="3"/>
                  <a:pt x="134" y="7"/>
                </a:cubicBezTo>
                <a:cubicBezTo>
                  <a:pt x="134" y="38"/>
                  <a:pt x="134" y="38"/>
                  <a:pt x="134" y="38"/>
                </a:cubicBezTo>
                <a:cubicBezTo>
                  <a:pt x="134" y="42"/>
                  <a:pt x="131" y="45"/>
                  <a:pt x="128" y="45"/>
                </a:cubicBezTo>
                <a:cubicBezTo>
                  <a:pt x="128" y="45"/>
                  <a:pt x="128" y="45"/>
                  <a:pt x="128" y="45"/>
                </a:cubicBezTo>
                <a:cubicBezTo>
                  <a:pt x="128" y="45"/>
                  <a:pt x="127" y="45"/>
                  <a:pt x="127" y="45"/>
                </a:cubicBezTo>
                <a:close/>
                <a:moveTo>
                  <a:pt x="127" y="57"/>
                </a:moveTo>
                <a:cubicBezTo>
                  <a:pt x="99" y="57"/>
                  <a:pt x="75" y="74"/>
                  <a:pt x="64" y="97"/>
                </a:cubicBezTo>
                <a:cubicBezTo>
                  <a:pt x="64" y="159"/>
                  <a:pt x="64" y="159"/>
                  <a:pt x="64" y="159"/>
                </a:cubicBezTo>
                <a:cubicBezTo>
                  <a:pt x="70" y="170"/>
                  <a:pt x="78" y="180"/>
                  <a:pt x="89" y="187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89" y="262"/>
                  <a:pt x="104" y="277"/>
                  <a:pt x="124" y="277"/>
                </a:cubicBezTo>
                <a:cubicBezTo>
                  <a:pt x="127" y="277"/>
                  <a:pt x="127" y="277"/>
                  <a:pt x="127" y="277"/>
                </a:cubicBezTo>
                <a:cubicBezTo>
                  <a:pt x="127" y="214"/>
                  <a:pt x="127" y="214"/>
                  <a:pt x="127" y="214"/>
                </a:cubicBezTo>
                <a:cubicBezTo>
                  <a:pt x="103" y="214"/>
                  <a:pt x="103" y="214"/>
                  <a:pt x="103" y="214"/>
                </a:cubicBezTo>
                <a:cubicBezTo>
                  <a:pt x="103" y="183"/>
                  <a:pt x="103" y="183"/>
                  <a:pt x="103" y="183"/>
                </a:cubicBezTo>
                <a:cubicBezTo>
                  <a:pt x="103" y="180"/>
                  <a:pt x="102" y="178"/>
                  <a:pt x="100" y="176"/>
                </a:cubicBezTo>
                <a:cubicBezTo>
                  <a:pt x="83" y="167"/>
                  <a:pt x="71" y="149"/>
                  <a:pt x="71" y="128"/>
                </a:cubicBezTo>
                <a:cubicBezTo>
                  <a:pt x="71" y="112"/>
                  <a:pt x="78" y="98"/>
                  <a:pt x="88" y="88"/>
                </a:cubicBezTo>
                <a:cubicBezTo>
                  <a:pt x="98" y="78"/>
                  <a:pt x="112" y="72"/>
                  <a:pt x="127" y="72"/>
                </a:cubicBezTo>
                <a:cubicBezTo>
                  <a:pt x="127" y="72"/>
                  <a:pt x="127" y="72"/>
                  <a:pt x="127" y="72"/>
                </a:cubicBezTo>
                <a:cubicBezTo>
                  <a:pt x="127" y="57"/>
                  <a:pt x="127" y="57"/>
                  <a:pt x="127" y="57"/>
                </a:cubicBezTo>
                <a:cubicBezTo>
                  <a:pt x="127" y="57"/>
                  <a:pt x="127" y="57"/>
                  <a:pt x="127" y="57"/>
                </a:cubicBezTo>
                <a:close/>
                <a:moveTo>
                  <a:pt x="127" y="0"/>
                </a:moveTo>
                <a:cubicBezTo>
                  <a:pt x="127" y="45"/>
                  <a:pt x="127" y="45"/>
                  <a:pt x="127" y="45"/>
                </a:cubicBezTo>
                <a:cubicBezTo>
                  <a:pt x="124" y="45"/>
                  <a:pt x="121" y="42"/>
                  <a:pt x="121" y="38"/>
                </a:cubicBezTo>
                <a:cubicBezTo>
                  <a:pt x="121" y="7"/>
                  <a:pt x="121" y="7"/>
                  <a:pt x="121" y="7"/>
                </a:cubicBezTo>
                <a:cubicBezTo>
                  <a:pt x="121" y="4"/>
                  <a:pt x="124" y="1"/>
                  <a:pt x="127" y="0"/>
                </a:cubicBezTo>
                <a:close/>
                <a:moveTo>
                  <a:pt x="64" y="201"/>
                </a:moveTo>
                <a:cubicBezTo>
                  <a:pt x="64" y="185"/>
                  <a:pt x="64" y="185"/>
                  <a:pt x="64" y="185"/>
                </a:cubicBezTo>
                <a:cubicBezTo>
                  <a:pt x="66" y="185"/>
                  <a:pt x="68" y="185"/>
                  <a:pt x="69" y="187"/>
                </a:cubicBezTo>
                <a:cubicBezTo>
                  <a:pt x="72" y="189"/>
                  <a:pt x="72" y="193"/>
                  <a:pt x="69" y="196"/>
                </a:cubicBezTo>
                <a:cubicBezTo>
                  <a:pt x="64" y="201"/>
                  <a:pt x="64" y="201"/>
                  <a:pt x="64" y="201"/>
                </a:cubicBezTo>
                <a:close/>
                <a:moveTo>
                  <a:pt x="64" y="71"/>
                </a:moveTo>
                <a:cubicBezTo>
                  <a:pt x="64" y="55"/>
                  <a:pt x="64" y="55"/>
                  <a:pt x="64" y="55"/>
                </a:cubicBezTo>
                <a:cubicBezTo>
                  <a:pt x="69" y="60"/>
                  <a:pt x="69" y="60"/>
                  <a:pt x="69" y="60"/>
                </a:cubicBezTo>
                <a:cubicBezTo>
                  <a:pt x="72" y="63"/>
                  <a:pt x="72" y="67"/>
                  <a:pt x="69" y="69"/>
                </a:cubicBezTo>
                <a:cubicBezTo>
                  <a:pt x="68" y="71"/>
                  <a:pt x="66" y="71"/>
                  <a:pt x="64" y="71"/>
                </a:cubicBezTo>
                <a:close/>
                <a:moveTo>
                  <a:pt x="64" y="97"/>
                </a:moveTo>
                <a:cubicBezTo>
                  <a:pt x="59" y="106"/>
                  <a:pt x="57" y="117"/>
                  <a:pt x="57" y="128"/>
                </a:cubicBezTo>
                <a:cubicBezTo>
                  <a:pt x="57" y="139"/>
                  <a:pt x="59" y="149"/>
                  <a:pt x="64" y="159"/>
                </a:cubicBezTo>
                <a:cubicBezTo>
                  <a:pt x="64" y="97"/>
                  <a:pt x="64" y="97"/>
                  <a:pt x="64" y="97"/>
                </a:cubicBezTo>
                <a:close/>
                <a:moveTo>
                  <a:pt x="64" y="55"/>
                </a:moveTo>
                <a:cubicBezTo>
                  <a:pt x="64" y="71"/>
                  <a:pt x="64" y="71"/>
                  <a:pt x="64" y="71"/>
                </a:cubicBezTo>
                <a:cubicBezTo>
                  <a:pt x="62" y="71"/>
                  <a:pt x="61" y="70"/>
                  <a:pt x="60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38" y="47"/>
                  <a:pt x="38" y="47"/>
                  <a:pt x="38" y="47"/>
                </a:cubicBezTo>
                <a:cubicBezTo>
                  <a:pt x="35" y="44"/>
                  <a:pt x="35" y="40"/>
                  <a:pt x="38" y="38"/>
                </a:cubicBezTo>
                <a:cubicBezTo>
                  <a:pt x="40" y="35"/>
                  <a:pt x="44" y="35"/>
                  <a:pt x="47" y="38"/>
                </a:cubicBezTo>
                <a:cubicBezTo>
                  <a:pt x="64" y="55"/>
                  <a:pt x="64" y="55"/>
                  <a:pt x="64" y="55"/>
                </a:cubicBezTo>
                <a:close/>
                <a:moveTo>
                  <a:pt x="64" y="185"/>
                </a:moveTo>
                <a:cubicBezTo>
                  <a:pt x="64" y="201"/>
                  <a:pt x="64" y="201"/>
                  <a:pt x="64" y="201"/>
                </a:cubicBezTo>
                <a:cubicBezTo>
                  <a:pt x="47" y="218"/>
                  <a:pt x="47" y="218"/>
                  <a:pt x="47" y="218"/>
                </a:cubicBezTo>
                <a:cubicBezTo>
                  <a:pt x="44" y="221"/>
                  <a:pt x="40" y="221"/>
                  <a:pt x="38" y="218"/>
                </a:cubicBezTo>
                <a:cubicBezTo>
                  <a:pt x="35" y="216"/>
                  <a:pt x="35" y="211"/>
                  <a:pt x="38" y="209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0" y="187"/>
                  <a:pt x="60" y="187"/>
                  <a:pt x="60" y="187"/>
                </a:cubicBezTo>
                <a:cubicBezTo>
                  <a:pt x="61" y="185"/>
                  <a:pt x="62" y="185"/>
                  <a:pt x="64" y="185"/>
                </a:cubicBezTo>
                <a:close/>
                <a:moveTo>
                  <a:pt x="45" y="128"/>
                </a:moveTo>
                <a:cubicBezTo>
                  <a:pt x="45" y="128"/>
                  <a:pt x="45" y="128"/>
                  <a:pt x="45" y="128"/>
                </a:cubicBezTo>
                <a:cubicBezTo>
                  <a:pt x="45" y="124"/>
                  <a:pt x="42" y="121"/>
                  <a:pt x="38" y="121"/>
                </a:cubicBezTo>
                <a:cubicBezTo>
                  <a:pt x="7" y="121"/>
                  <a:pt x="7" y="121"/>
                  <a:pt x="7" y="121"/>
                </a:cubicBezTo>
                <a:cubicBezTo>
                  <a:pt x="3" y="121"/>
                  <a:pt x="0" y="124"/>
                  <a:pt x="0" y="128"/>
                </a:cubicBezTo>
                <a:cubicBezTo>
                  <a:pt x="0" y="132"/>
                  <a:pt x="3" y="134"/>
                  <a:pt x="7" y="134"/>
                </a:cubicBezTo>
                <a:cubicBezTo>
                  <a:pt x="38" y="134"/>
                  <a:pt x="38" y="134"/>
                  <a:pt x="38" y="134"/>
                </a:cubicBezTo>
                <a:cubicBezTo>
                  <a:pt x="42" y="134"/>
                  <a:pt x="45" y="132"/>
                  <a:pt x="45" y="128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3" name="Freeform 57"/>
          <p:cNvSpPr>
            <a:spLocks noEditPoints="1"/>
          </p:cNvSpPr>
          <p:nvPr/>
        </p:nvSpPr>
        <p:spPr bwMode="auto">
          <a:xfrm>
            <a:off x="3882079" y="1327579"/>
            <a:ext cx="528638" cy="519113"/>
          </a:xfrm>
          <a:custGeom>
            <a:avLst/>
            <a:gdLst>
              <a:gd name="T0" fmla="*/ 231 w 243"/>
              <a:gd name="T1" fmla="*/ 92 h 238"/>
              <a:gd name="T2" fmla="*/ 214 w 243"/>
              <a:gd name="T3" fmla="*/ 83 h 238"/>
              <a:gd name="T4" fmla="*/ 206 w 243"/>
              <a:gd name="T5" fmla="*/ 71 h 238"/>
              <a:gd name="T6" fmla="*/ 192 w 243"/>
              <a:gd name="T7" fmla="*/ 82 h 238"/>
              <a:gd name="T8" fmla="*/ 194 w 243"/>
              <a:gd name="T9" fmla="*/ 64 h 238"/>
              <a:gd name="T10" fmla="*/ 179 w 243"/>
              <a:gd name="T11" fmla="*/ 64 h 238"/>
              <a:gd name="T12" fmla="*/ 162 w 243"/>
              <a:gd name="T13" fmla="*/ 54 h 238"/>
              <a:gd name="T14" fmla="*/ 154 w 243"/>
              <a:gd name="T15" fmla="*/ 42 h 238"/>
              <a:gd name="T16" fmla="*/ 140 w 243"/>
              <a:gd name="T17" fmla="*/ 53 h 238"/>
              <a:gd name="T18" fmla="*/ 142 w 243"/>
              <a:gd name="T19" fmla="*/ 35 h 238"/>
              <a:gd name="T20" fmla="*/ 128 w 243"/>
              <a:gd name="T21" fmla="*/ 35 h 238"/>
              <a:gd name="T22" fmla="*/ 110 w 243"/>
              <a:gd name="T23" fmla="*/ 25 h 238"/>
              <a:gd name="T24" fmla="*/ 102 w 243"/>
              <a:gd name="T25" fmla="*/ 13 h 238"/>
              <a:gd name="T26" fmla="*/ 101 w 243"/>
              <a:gd name="T27" fmla="*/ 22 h 238"/>
              <a:gd name="T28" fmla="*/ 208 w 243"/>
              <a:gd name="T29" fmla="*/ 128 h 238"/>
              <a:gd name="T30" fmla="*/ 206 w 243"/>
              <a:gd name="T31" fmla="*/ 132 h 238"/>
              <a:gd name="T32" fmla="*/ 101 w 243"/>
              <a:gd name="T33" fmla="*/ 74 h 238"/>
              <a:gd name="T34" fmla="*/ 196 w 243"/>
              <a:gd name="T35" fmla="*/ 149 h 238"/>
              <a:gd name="T36" fmla="*/ 194 w 243"/>
              <a:gd name="T37" fmla="*/ 153 h 238"/>
              <a:gd name="T38" fmla="*/ 101 w 243"/>
              <a:gd name="T39" fmla="*/ 101 h 238"/>
              <a:gd name="T40" fmla="*/ 185 w 243"/>
              <a:gd name="T41" fmla="*/ 170 h 238"/>
              <a:gd name="T42" fmla="*/ 182 w 243"/>
              <a:gd name="T43" fmla="*/ 174 h 238"/>
              <a:gd name="T44" fmla="*/ 101 w 243"/>
              <a:gd name="T45" fmla="*/ 129 h 238"/>
              <a:gd name="T46" fmla="*/ 173 w 243"/>
              <a:gd name="T47" fmla="*/ 191 h 238"/>
              <a:gd name="T48" fmla="*/ 171 w 243"/>
              <a:gd name="T49" fmla="*/ 195 h 238"/>
              <a:gd name="T50" fmla="*/ 101 w 243"/>
              <a:gd name="T51" fmla="*/ 156 h 238"/>
              <a:gd name="T52" fmla="*/ 138 w 243"/>
              <a:gd name="T53" fmla="*/ 231 h 238"/>
              <a:gd name="T54" fmla="*/ 243 w 243"/>
              <a:gd name="T55" fmla="*/ 91 h 238"/>
              <a:gd name="T56" fmla="*/ 101 w 243"/>
              <a:gd name="T57" fmla="*/ 22 h 238"/>
              <a:gd name="T58" fmla="*/ 85 w 243"/>
              <a:gd name="T59" fmla="*/ 11 h 238"/>
              <a:gd name="T60" fmla="*/ 78 w 243"/>
              <a:gd name="T61" fmla="*/ 0 h 238"/>
              <a:gd name="T62" fmla="*/ 15 w 243"/>
              <a:gd name="T63" fmla="*/ 163 h 238"/>
              <a:gd name="T64" fmla="*/ 101 w 243"/>
              <a:gd name="T65" fmla="*/ 156 h 238"/>
              <a:gd name="T66" fmla="*/ 27 w 243"/>
              <a:gd name="T67" fmla="*/ 113 h 238"/>
              <a:gd name="T68" fmla="*/ 101 w 243"/>
              <a:gd name="T69" fmla="*/ 151 h 238"/>
              <a:gd name="T70" fmla="*/ 40 w 243"/>
              <a:gd name="T71" fmla="*/ 95 h 238"/>
              <a:gd name="T72" fmla="*/ 42 w 243"/>
              <a:gd name="T73" fmla="*/ 91 h 238"/>
              <a:gd name="T74" fmla="*/ 101 w 243"/>
              <a:gd name="T75" fmla="*/ 101 h 238"/>
              <a:gd name="T76" fmla="*/ 51 w 243"/>
              <a:gd name="T77" fmla="*/ 71 h 238"/>
              <a:gd name="T78" fmla="*/ 101 w 243"/>
              <a:gd name="T79" fmla="*/ 96 h 238"/>
              <a:gd name="T80" fmla="*/ 63 w 243"/>
              <a:gd name="T81" fmla="*/ 53 h 238"/>
              <a:gd name="T82" fmla="*/ 65 w 243"/>
              <a:gd name="T83" fmla="*/ 49 h 238"/>
              <a:gd name="T84" fmla="*/ 101 w 243"/>
              <a:gd name="T85" fmla="*/ 22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3" h="238">
                <a:moveTo>
                  <a:pt x="232" y="85"/>
                </a:moveTo>
                <a:cubicBezTo>
                  <a:pt x="233" y="87"/>
                  <a:pt x="233" y="90"/>
                  <a:pt x="231" y="92"/>
                </a:cubicBezTo>
                <a:cubicBezTo>
                  <a:pt x="229" y="97"/>
                  <a:pt x="223" y="99"/>
                  <a:pt x="218" y="96"/>
                </a:cubicBezTo>
                <a:cubicBezTo>
                  <a:pt x="213" y="94"/>
                  <a:pt x="212" y="88"/>
                  <a:pt x="214" y="83"/>
                </a:cubicBezTo>
                <a:cubicBezTo>
                  <a:pt x="216" y="81"/>
                  <a:pt x="218" y="79"/>
                  <a:pt x="220" y="78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7" y="73"/>
                  <a:pt x="207" y="76"/>
                  <a:pt x="205" y="78"/>
                </a:cubicBezTo>
                <a:cubicBezTo>
                  <a:pt x="203" y="83"/>
                  <a:pt x="197" y="84"/>
                  <a:pt x="192" y="82"/>
                </a:cubicBezTo>
                <a:cubicBezTo>
                  <a:pt x="188" y="79"/>
                  <a:pt x="186" y="73"/>
                  <a:pt x="188" y="69"/>
                </a:cubicBezTo>
                <a:cubicBezTo>
                  <a:pt x="190" y="66"/>
                  <a:pt x="192" y="65"/>
                  <a:pt x="194" y="64"/>
                </a:cubicBezTo>
                <a:cubicBezTo>
                  <a:pt x="180" y="56"/>
                  <a:pt x="180" y="56"/>
                  <a:pt x="180" y="56"/>
                </a:cubicBezTo>
                <a:cubicBezTo>
                  <a:pt x="181" y="59"/>
                  <a:pt x="181" y="61"/>
                  <a:pt x="179" y="64"/>
                </a:cubicBezTo>
                <a:cubicBezTo>
                  <a:pt x="177" y="68"/>
                  <a:pt x="171" y="70"/>
                  <a:pt x="166" y="67"/>
                </a:cubicBezTo>
                <a:cubicBezTo>
                  <a:pt x="161" y="65"/>
                  <a:pt x="160" y="59"/>
                  <a:pt x="162" y="54"/>
                </a:cubicBezTo>
                <a:cubicBezTo>
                  <a:pt x="164" y="52"/>
                  <a:pt x="166" y="50"/>
                  <a:pt x="168" y="50"/>
                </a:cubicBezTo>
                <a:cubicBezTo>
                  <a:pt x="154" y="42"/>
                  <a:pt x="154" y="42"/>
                  <a:pt x="154" y="42"/>
                </a:cubicBezTo>
                <a:cubicBezTo>
                  <a:pt x="155" y="44"/>
                  <a:pt x="155" y="47"/>
                  <a:pt x="153" y="49"/>
                </a:cubicBezTo>
                <a:cubicBezTo>
                  <a:pt x="151" y="54"/>
                  <a:pt x="145" y="56"/>
                  <a:pt x="140" y="53"/>
                </a:cubicBezTo>
                <a:cubicBezTo>
                  <a:pt x="136" y="50"/>
                  <a:pt x="134" y="45"/>
                  <a:pt x="136" y="40"/>
                </a:cubicBezTo>
                <a:cubicBezTo>
                  <a:pt x="138" y="37"/>
                  <a:pt x="140" y="36"/>
                  <a:pt x="142" y="35"/>
                </a:cubicBezTo>
                <a:cubicBezTo>
                  <a:pt x="128" y="28"/>
                  <a:pt x="128" y="28"/>
                  <a:pt x="128" y="28"/>
                </a:cubicBezTo>
                <a:cubicBezTo>
                  <a:pt x="129" y="30"/>
                  <a:pt x="129" y="33"/>
                  <a:pt x="128" y="35"/>
                </a:cubicBezTo>
                <a:cubicBezTo>
                  <a:pt x="125" y="40"/>
                  <a:pt x="119" y="41"/>
                  <a:pt x="114" y="39"/>
                </a:cubicBezTo>
                <a:cubicBezTo>
                  <a:pt x="110" y="36"/>
                  <a:pt x="108" y="30"/>
                  <a:pt x="110" y="25"/>
                </a:cubicBezTo>
                <a:cubicBezTo>
                  <a:pt x="112" y="23"/>
                  <a:pt x="114" y="22"/>
                  <a:pt x="116" y="21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03" y="16"/>
                  <a:pt x="103" y="18"/>
                  <a:pt x="102" y="21"/>
                </a:cubicBezTo>
                <a:cubicBezTo>
                  <a:pt x="101" y="21"/>
                  <a:pt x="101" y="22"/>
                  <a:pt x="101" y="22"/>
                </a:cubicBezTo>
                <a:cubicBezTo>
                  <a:pt x="101" y="69"/>
                  <a:pt x="101" y="69"/>
                  <a:pt x="101" y="69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9" y="129"/>
                  <a:pt x="209" y="130"/>
                  <a:pt x="209" y="131"/>
                </a:cubicBezTo>
                <a:cubicBezTo>
                  <a:pt x="208" y="132"/>
                  <a:pt x="207" y="133"/>
                  <a:pt x="206" y="132"/>
                </a:cubicBezTo>
                <a:cubicBezTo>
                  <a:pt x="206" y="132"/>
                  <a:pt x="206" y="132"/>
                  <a:pt x="206" y="132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96" y="149"/>
                  <a:pt x="196" y="149"/>
                  <a:pt x="196" y="149"/>
                </a:cubicBezTo>
                <a:cubicBezTo>
                  <a:pt x="197" y="150"/>
                  <a:pt x="198" y="151"/>
                  <a:pt x="197" y="152"/>
                </a:cubicBezTo>
                <a:cubicBezTo>
                  <a:pt x="197" y="153"/>
                  <a:pt x="195" y="154"/>
                  <a:pt x="194" y="153"/>
                </a:cubicBezTo>
                <a:cubicBezTo>
                  <a:pt x="194" y="153"/>
                  <a:pt x="194" y="153"/>
                  <a:pt x="194" y="153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6" y="171"/>
                  <a:pt x="186" y="172"/>
                  <a:pt x="186" y="173"/>
                </a:cubicBezTo>
                <a:cubicBezTo>
                  <a:pt x="185" y="174"/>
                  <a:pt x="184" y="175"/>
                  <a:pt x="182" y="174"/>
                </a:cubicBezTo>
                <a:cubicBezTo>
                  <a:pt x="182" y="174"/>
                  <a:pt x="182" y="174"/>
                  <a:pt x="182" y="174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73" y="191"/>
                  <a:pt x="173" y="191"/>
                  <a:pt x="173" y="191"/>
                </a:cubicBezTo>
                <a:cubicBezTo>
                  <a:pt x="174" y="192"/>
                  <a:pt x="174" y="193"/>
                  <a:pt x="174" y="194"/>
                </a:cubicBezTo>
                <a:cubicBezTo>
                  <a:pt x="173" y="196"/>
                  <a:pt x="172" y="196"/>
                  <a:pt x="171" y="195"/>
                </a:cubicBezTo>
                <a:cubicBezTo>
                  <a:pt x="171" y="195"/>
                  <a:pt x="171" y="195"/>
                  <a:pt x="171" y="195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38" y="231"/>
                  <a:pt x="138" y="231"/>
                  <a:pt x="138" y="231"/>
                </a:cubicBezTo>
                <a:cubicBezTo>
                  <a:pt x="150" y="238"/>
                  <a:pt x="164" y="233"/>
                  <a:pt x="171" y="222"/>
                </a:cubicBezTo>
                <a:cubicBezTo>
                  <a:pt x="243" y="91"/>
                  <a:pt x="243" y="91"/>
                  <a:pt x="243" y="91"/>
                </a:cubicBezTo>
                <a:lnTo>
                  <a:pt x="232" y="85"/>
                </a:lnTo>
                <a:close/>
                <a:moveTo>
                  <a:pt x="101" y="22"/>
                </a:moveTo>
                <a:cubicBezTo>
                  <a:pt x="98" y="26"/>
                  <a:pt x="93" y="27"/>
                  <a:pt x="88" y="24"/>
                </a:cubicBezTo>
                <a:cubicBezTo>
                  <a:pt x="84" y="22"/>
                  <a:pt x="82" y="16"/>
                  <a:pt x="85" y="11"/>
                </a:cubicBezTo>
                <a:cubicBezTo>
                  <a:pt x="86" y="9"/>
                  <a:pt x="88" y="7"/>
                  <a:pt x="90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6" y="130"/>
                  <a:pt x="6" y="130"/>
                  <a:pt x="6" y="130"/>
                </a:cubicBezTo>
                <a:cubicBezTo>
                  <a:pt x="0" y="142"/>
                  <a:pt x="4" y="157"/>
                  <a:pt x="15" y="163"/>
                </a:cubicBezTo>
                <a:cubicBezTo>
                  <a:pt x="101" y="210"/>
                  <a:pt x="101" y="210"/>
                  <a:pt x="101" y="210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28" y="116"/>
                  <a:pt x="28" y="116"/>
                  <a:pt x="28" y="116"/>
                </a:cubicBezTo>
                <a:cubicBezTo>
                  <a:pt x="27" y="116"/>
                  <a:pt x="27" y="114"/>
                  <a:pt x="27" y="113"/>
                </a:cubicBezTo>
                <a:cubicBezTo>
                  <a:pt x="28" y="112"/>
                  <a:pt x="29" y="112"/>
                  <a:pt x="30" y="112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01" y="129"/>
                  <a:pt x="101" y="129"/>
                  <a:pt x="101" y="129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95"/>
                  <a:pt x="38" y="93"/>
                  <a:pt x="39" y="92"/>
                </a:cubicBezTo>
                <a:cubicBezTo>
                  <a:pt x="40" y="91"/>
                  <a:pt x="41" y="91"/>
                  <a:pt x="42" y="91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51" y="74"/>
                  <a:pt x="51" y="74"/>
                  <a:pt x="51" y="74"/>
                </a:cubicBezTo>
                <a:cubicBezTo>
                  <a:pt x="50" y="74"/>
                  <a:pt x="50" y="72"/>
                  <a:pt x="51" y="71"/>
                </a:cubicBezTo>
                <a:cubicBezTo>
                  <a:pt x="51" y="70"/>
                  <a:pt x="53" y="70"/>
                  <a:pt x="54" y="70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63" y="53"/>
                  <a:pt x="63" y="53"/>
                  <a:pt x="63" y="53"/>
                </a:cubicBezTo>
                <a:cubicBezTo>
                  <a:pt x="62" y="53"/>
                  <a:pt x="62" y="51"/>
                  <a:pt x="62" y="50"/>
                </a:cubicBezTo>
                <a:cubicBezTo>
                  <a:pt x="63" y="49"/>
                  <a:pt x="64" y="49"/>
                  <a:pt x="65" y="4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22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4" name="Freeform 58"/>
          <p:cNvSpPr>
            <a:spLocks noEditPoints="1"/>
          </p:cNvSpPr>
          <p:nvPr/>
        </p:nvSpPr>
        <p:spPr bwMode="auto">
          <a:xfrm>
            <a:off x="2014671" y="3493203"/>
            <a:ext cx="514350" cy="520700"/>
          </a:xfrm>
          <a:custGeom>
            <a:avLst/>
            <a:gdLst>
              <a:gd name="T0" fmla="*/ 189 w 236"/>
              <a:gd name="T1" fmla="*/ 60 h 239"/>
              <a:gd name="T2" fmla="*/ 196 w 236"/>
              <a:gd name="T3" fmla="*/ 122 h 239"/>
              <a:gd name="T4" fmla="*/ 198 w 236"/>
              <a:gd name="T5" fmla="*/ 136 h 239"/>
              <a:gd name="T6" fmla="*/ 208 w 236"/>
              <a:gd name="T7" fmla="*/ 157 h 239"/>
              <a:gd name="T8" fmla="*/ 189 w 236"/>
              <a:gd name="T9" fmla="*/ 195 h 239"/>
              <a:gd name="T10" fmla="*/ 168 w 236"/>
              <a:gd name="T11" fmla="*/ 156 h 239"/>
              <a:gd name="T12" fmla="*/ 168 w 236"/>
              <a:gd name="T13" fmla="*/ 78 h 239"/>
              <a:gd name="T14" fmla="*/ 182 w 236"/>
              <a:gd name="T15" fmla="*/ 92 h 239"/>
              <a:gd name="T16" fmla="*/ 185 w 236"/>
              <a:gd name="T17" fmla="*/ 107 h 239"/>
              <a:gd name="T18" fmla="*/ 189 w 236"/>
              <a:gd name="T19" fmla="*/ 141 h 239"/>
              <a:gd name="T20" fmla="*/ 189 w 236"/>
              <a:gd name="T21" fmla="*/ 130 h 239"/>
              <a:gd name="T22" fmla="*/ 168 w 236"/>
              <a:gd name="T23" fmla="*/ 155 h 239"/>
              <a:gd name="T24" fmla="*/ 160 w 236"/>
              <a:gd name="T25" fmla="*/ 138 h 239"/>
              <a:gd name="T26" fmla="*/ 165 w 236"/>
              <a:gd name="T27" fmla="*/ 172 h 239"/>
              <a:gd name="T28" fmla="*/ 168 w 236"/>
              <a:gd name="T29" fmla="*/ 16 h 239"/>
              <a:gd name="T30" fmla="*/ 163 w 236"/>
              <a:gd name="T31" fmla="*/ 49 h 239"/>
              <a:gd name="T32" fmla="*/ 168 w 236"/>
              <a:gd name="T33" fmla="*/ 78 h 239"/>
              <a:gd name="T34" fmla="*/ 159 w 236"/>
              <a:gd name="T35" fmla="*/ 118 h 239"/>
              <a:gd name="T36" fmla="*/ 159 w 236"/>
              <a:gd name="T37" fmla="*/ 209 h 239"/>
              <a:gd name="T38" fmla="*/ 159 w 236"/>
              <a:gd name="T39" fmla="*/ 5 h 239"/>
              <a:gd name="T40" fmla="*/ 159 w 236"/>
              <a:gd name="T41" fmla="*/ 40 h 239"/>
              <a:gd name="T42" fmla="*/ 144 w 236"/>
              <a:gd name="T43" fmla="*/ 89 h 239"/>
              <a:gd name="T44" fmla="*/ 159 w 236"/>
              <a:gd name="T45" fmla="*/ 108 h 239"/>
              <a:gd name="T46" fmla="*/ 159 w 236"/>
              <a:gd name="T47" fmla="*/ 136 h 239"/>
              <a:gd name="T48" fmla="*/ 144 w 236"/>
              <a:gd name="T49" fmla="*/ 162 h 239"/>
              <a:gd name="T50" fmla="*/ 151 w 236"/>
              <a:gd name="T51" fmla="*/ 143 h 239"/>
              <a:gd name="T52" fmla="*/ 146 w 236"/>
              <a:gd name="T53" fmla="*/ 109 h 239"/>
              <a:gd name="T54" fmla="*/ 123 w 236"/>
              <a:gd name="T55" fmla="*/ 7 h 239"/>
              <a:gd name="T56" fmla="*/ 144 w 236"/>
              <a:gd name="T57" fmla="*/ 0 h 239"/>
              <a:gd name="T58" fmla="*/ 144 w 236"/>
              <a:gd name="T59" fmla="*/ 187 h 239"/>
              <a:gd name="T60" fmla="*/ 123 w 236"/>
              <a:gd name="T61" fmla="*/ 225 h 239"/>
              <a:gd name="T62" fmla="*/ 140 w 236"/>
              <a:gd name="T63" fmla="*/ 96 h 239"/>
              <a:gd name="T64" fmla="*/ 123 w 236"/>
              <a:gd name="T65" fmla="*/ 135 h 239"/>
              <a:gd name="T66" fmla="*/ 137 w 236"/>
              <a:gd name="T67" fmla="*/ 113 h 239"/>
              <a:gd name="T68" fmla="*/ 123 w 236"/>
              <a:gd name="T69" fmla="*/ 82 h 239"/>
              <a:gd name="T70" fmla="*/ 125 w 236"/>
              <a:gd name="T71" fmla="*/ 171 h 239"/>
              <a:gd name="T72" fmla="*/ 123 w 236"/>
              <a:gd name="T73" fmla="*/ 7 h 239"/>
              <a:gd name="T74" fmla="*/ 123 w 236"/>
              <a:gd name="T75" fmla="*/ 7 h 239"/>
              <a:gd name="T76" fmla="*/ 123 w 236"/>
              <a:gd name="T77" fmla="*/ 177 h 239"/>
              <a:gd name="T78" fmla="*/ 121 w 236"/>
              <a:gd name="T79" fmla="*/ 162 h 239"/>
              <a:gd name="T80" fmla="*/ 123 w 236"/>
              <a:gd name="T81" fmla="*/ 135 h 239"/>
              <a:gd name="T82" fmla="*/ 99 w 236"/>
              <a:gd name="T83" fmla="*/ 124 h 239"/>
              <a:gd name="T84" fmla="*/ 106 w 236"/>
              <a:gd name="T85" fmla="*/ 164 h 239"/>
              <a:gd name="T86" fmla="*/ 108 w 236"/>
              <a:gd name="T87" fmla="*/ 179 h 239"/>
              <a:gd name="T88" fmla="*/ 118 w 236"/>
              <a:gd name="T89" fmla="*/ 199 h 239"/>
              <a:gd name="T90" fmla="*/ 123 w 236"/>
              <a:gd name="T91" fmla="*/ 99 h 239"/>
              <a:gd name="T92" fmla="*/ 99 w 236"/>
              <a:gd name="T93" fmla="*/ 18 h 239"/>
              <a:gd name="T94" fmla="*/ 99 w 236"/>
              <a:gd name="T95" fmla="*/ 18 h 239"/>
              <a:gd name="T96" fmla="*/ 89 w 236"/>
              <a:gd name="T97" fmla="*/ 212 h 239"/>
              <a:gd name="T98" fmla="*/ 99 w 236"/>
              <a:gd name="T99" fmla="*/ 183 h 239"/>
              <a:gd name="T100" fmla="*/ 71 w 236"/>
              <a:gd name="T101" fmla="*/ 227 h 239"/>
              <a:gd name="T102" fmla="*/ 95 w 236"/>
              <a:gd name="T103" fmla="*/ 117 h 239"/>
              <a:gd name="T104" fmla="*/ 71 w 236"/>
              <a:gd name="T105" fmla="*/ 160 h 239"/>
              <a:gd name="T106" fmla="*/ 92 w 236"/>
              <a:gd name="T107" fmla="*/ 134 h 239"/>
              <a:gd name="T108" fmla="*/ 71 w 236"/>
              <a:gd name="T109" fmla="*/ 107 h 239"/>
              <a:gd name="T110" fmla="*/ 7 w 236"/>
              <a:gd name="T111" fmla="*/ 91 h 239"/>
              <a:gd name="T112" fmla="*/ 70 w 236"/>
              <a:gd name="T113" fmla="*/ 181 h 239"/>
              <a:gd name="T114" fmla="*/ 71 w 236"/>
              <a:gd name="T115" fmla="*/ 149 h 239"/>
              <a:gd name="T116" fmla="*/ 52 w 236"/>
              <a:gd name="T117" fmla="*/ 133 h 239"/>
              <a:gd name="T118" fmla="*/ 35 w 236"/>
              <a:gd name="T119" fmla="*/ 109 h 239"/>
              <a:gd name="T120" fmla="*/ 71 w 236"/>
              <a:gd name="T121" fmla="*/ 31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36" h="239">
                <a:moveTo>
                  <a:pt x="189" y="195"/>
                </a:moveTo>
                <a:cubicBezTo>
                  <a:pt x="216" y="182"/>
                  <a:pt x="216" y="182"/>
                  <a:pt x="216" y="182"/>
                </a:cubicBezTo>
                <a:cubicBezTo>
                  <a:pt x="230" y="176"/>
                  <a:pt x="236" y="159"/>
                  <a:pt x="229" y="146"/>
                </a:cubicBezTo>
                <a:cubicBezTo>
                  <a:pt x="189" y="60"/>
                  <a:pt x="189" y="60"/>
                  <a:pt x="189" y="60"/>
                </a:cubicBezTo>
                <a:cubicBezTo>
                  <a:pt x="189" y="107"/>
                  <a:pt x="189" y="107"/>
                  <a:pt x="189" y="107"/>
                </a:cubicBezTo>
                <a:cubicBezTo>
                  <a:pt x="190" y="108"/>
                  <a:pt x="190" y="108"/>
                  <a:pt x="190" y="109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6" y="122"/>
                  <a:pt x="196" y="122"/>
                  <a:pt x="196" y="122"/>
                </a:cubicBezTo>
                <a:cubicBezTo>
                  <a:pt x="197" y="124"/>
                  <a:pt x="196" y="126"/>
                  <a:pt x="194" y="127"/>
                </a:cubicBezTo>
                <a:cubicBezTo>
                  <a:pt x="189" y="130"/>
                  <a:pt x="189" y="130"/>
                  <a:pt x="189" y="130"/>
                </a:cubicBezTo>
                <a:cubicBezTo>
                  <a:pt x="189" y="141"/>
                  <a:pt x="189" y="141"/>
                  <a:pt x="189" y="141"/>
                </a:cubicBezTo>
                <a:cubicBezTo>
                  <a:pt x="198" y="136"/>
                  <a:pt x="198" y="136"/>
                  <a:pt x="198" y="136"/>
                </a:cubicBezTo>
                <a:cubicBezTo>
                  <a:pt x="201" y="135"/>
                  <a:pt x="203" y="136"/>
                  <a:pt x="204" y="138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0" y="151"/>
                  <a:pt x="210" y="151"/>
                  <a:pt x="210" y="151"/>
                </a:cubicBezTo>
                <a:cubicBezTo>
                  <a:pt x="211" y="153"/>
                  <a:pt x="210" y="156"/>
                  <a:pt x="208" y="157"/>
                </a:cubicBezTo>
                <a:cubicBezTo>
                  <a:pt x="189" y="166"/>
                  <a:pt x="189" y="166"/>
                  <a:pt x="189" y="166"/>
                </a:cubicBezTo>
                <a:lnTo>
                  <a:pt x="189" y="195"/>
                </a:lnTo>
                <a:close/>
                <a:moveTo>
                  <a:pt x="168" y="204"/>
                </a:moveTo>
                <a:cubicBezTo>
                  <a:pt x="189" y="195"/>
                  <a:pt x="189" y="195"/>
                  <a:pt x="189" y="195"/>
                </a:cubicBezTo>
                <a:cubicBezTo>
                  <a:pt x="189" y="166"/>
                  <a:pt x="189" y="166"/>
                  <a:pt x="189" y="166"/>
                </a:cubicBezTo>
                <a:cubicBezTo>
                  <a:pt x="180" y="170"/>
                  <a:pt x="180" y="170"/>
                  <a:pt x="180" y="170"/>
                </a:cubicBezTo>
                <a:cubicBezTo>
                  <a:pt x="178" y="171"/>
                  <a:pt x="175" y="170"/>
                  <a:pt x="174" y="168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204"/>
                  <a:pt x="168" y="204"/>
                  <a:pt x="168" y="204"/>
                </a:cubicBezTo>
                <a:close/>
                <a:moveTo>
                  <a:pt x="189" y="60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1" y="77"/>
                  <a:pt x="171" y="77"/>
                  <a:pt x="171" y="77"/>
                </a:cubicBezTo>
                <a:cubicBezTo>
                  <a:pt x="173" y="76"/>
                  <a:pt x="175" y="77"/>
                  <a:pt x="176" y="79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2" y="92"/>
                  <a:pt x="182" y="92"/>
                  <a:pt x="182" y="92"/>
                </a:cubicBezTo>
                <a:cubicBezTo>
                  <a:pt x="183" y="94"/>
                  <a:pt x="182" y="97"/>
                  <a:pt x="180" y="98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68" y="114"/>
                  <a:pt x="168" y="114"/>
                  <a:pt x="168" y="114"/>
                </a:cubicBezTo>
                <a:cubicBezTo>
                  <a:pt x="185" y="107"/>
                  <a:pt x="185" y="107"/>
                  <a:pt x="185" y="107"/>
                </a:cubicBezTo>
                <a:cubicBezTo>
                  <a:pt x="186" y="106"/>
                  <a:pt x="188" y="106"/>
                  <a:pt x="189" y="107"/>
                </a:cubicBezTo>
                <a:cubicBezTo>
                  <a:pt x="189" y="60"/>
                  <a:pt x="189" y="60"/>
                  <a:pt x="189" y="60"/>
                </a:cubicBezTo>
                <a:close/>
                <a:moveTo>
                  <a:pt x="189" y="130"/>
                </a:moveTo>
                <a:cubicBezTo>
                  <a:pt x="189" y="141"/>
                  <a:pt x="189" y="141"/>
                  <a:pt x="189" y="141"/>
                </a:cubicBezTo>
                <a:cubicBezTo>
                  <a:pt x="170" y="150"/>
                  <a:pt x="170" y="150"/>
                  <a:pt x="170" y="150"/>
                </a:cubicBezTo>
                <a:cubicBezTo>
                  <a:pt x="169" y="150"/>
                  <a:pt x="169" y="151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lnTo>
                  <a:pt x="189" y="130"/>
                </a:lnTo>
                <a:close/>
                <a:moveTo>
                  <a:pt x="159" y="209"/>
                </a:moveTo>
                <a:cubicBezTo>
                  <a:pt x="168" y="204"/>
                  <a:pt x="168" y="204"/>
                  <a:pt x="168" y="204"/>
                </a:cubicBezTo>
                <a:cubicBezTo>
                  <a:pt x="168" y="156"/>
                  <a:pt x="168" y="156"/>
                  <a:pt x="168" y="156"/>
                </a:cubicBezTo>
                <a:cubicBezTo>
                  <a:pt x="168" y="155"/>
                  <a:pt x="168" y="155"/>
                  <a:pt x="168" y="155"/>
                </a:cubicBezTo>
                <a:cubicBezTo>
                  <a:pt x="168" y="154"/>
                  <a:pt x="168" y="152"/>
                  <a:pt x="168" y="151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6" y="141"/>
                  <a:pt x="166" y="141"/>
                  <a:pt x="166" y="141"/>
                </a:cubicBezTo>
                <a:cubicBezTo>
                  <a:pt x="164" y="142"/>
                  <a:pt x="161" y="141"/>
                  <a:pt x="160" y="138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5" y="172"/>
                  <a:pt x="165" y="172"/>
                  <a:pt x="165" y="172"/>
                </a:cubicBezTo>
                <a:cubicBezTo>
                  <a:pt x="166" y="175"/>
                  <a:pt x="165" y="177"/>
                  <a:pt x="163" y="178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59" y="209"/>
                  <a:pt x="159" y="209"/>
                  <a:pt x="159" y="209"/>
                </a:cubicBezTo>
                <a:close/>
                <a:moveTo>
                  <a:pt x="168" y="16"/>
                </a:moveTo>
                <a:cubicBezTo>
                  <a:pt x="168" y="15"/>
                  <a:pt x="168" y="15"/>
                  <a:pt x="168" y="15"/>
                </a:cubicBezTo>
                <a:cubicBezTo>
                  <a:pt x="166" y="11"/>
                  <a:pt x="163" y="7"/>
                  <a:pt x="159" y="5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3" y="49"/>
                  <a:pt x="163" y="49"/>
                  <a:pt x="163" y="49"/>
                </a:cubicBezTo>
                <a:cubicBezTo>
                  <a:pt x="166" y="55"/>
                  <a:pt x="164" y="61"/>
                  <a:pt x="159" y="65"/>
                </a:cubicBezTo>
                <a:cubicBezTo>
                  <a:pt x="159" y="82"/>
                  <a:pt x="159" y="82"/>
                  <a:pt x="159" y="82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8" y="103"/>
                </a:moveTo>
                <a:cubicBezTo>
                  <a:pt x="168" y="114"/>
                  <a:pt x="168" y="114"/>
                  <a:pt x="168" y="114"/>
                </a:cubicBezTo>
                <a:cubicBezTo>
                  <a:pt x="159" y="118"/>
                  <a:pt x="159" y="118"/>
                  <a:pt x="159" y="118"/>
                </a:cubicBezTo>
                <a:cubicBezTo>
                  <a:pt x="159" y="108"/>
                  <a:pt x="159" y="108"/>
                  <a:pt x="159" y="108"/>
                </a:cubicBezTo>
                <a:lnTo>
                  <a:pt x="168" y="103"/>
                </a:lnTo>
                <a:close/>
                <a:moveTo>
                  <a:pt x="144" y="216"/>
                </a:moveTo>
                <a:cubicBezTo>
                  <a:pt x="159" y="209"/>
                  <a:pt x="159" y="209"/>
                  <a:pt x="159" y="209"/>
                </a:cubicBezTo>
                <a:cubicBezTo>
                  <a:pt x="159" y="180"/>
                  <a:pt x="159" y="180"/>
                  <a:pt x="159" y="180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44" y="216"/>
                  <a:pt x="144" y="216"/>
                  <a:pt x="144" y="216"/>
                </a:cubicBezTo>
                <a:close/>
                <a:moveTo>
                  <a:pt x="159" y="5"/>
                </a:moveTo>
                <a:cubicBezTo>
                  <a:pt x="155" y="2"/>
                  <a:pt x="149" y="0"/>
                  <a:pt x="144" y="0"/>
                </a:cubicBezTo>
                <a:cubicBezTo>
                  <a:pt x="144" y="22"/>
                  <a:pt x="144" y="22"/>
                  <a:pt x="144" y="22"/>
                </a:cubicBezTo>
                <a:cubicBezTo>
                  <a:pt x="148" y="23"/>
                  <a:pt x="152" y="25"/>
                  <a:pt x="154" y="30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59" y="5"/>
                  <a:pt x="159" y="5"/>
                  <a:pt x="159" y="5"/>
                </a:cubicBezTo>
                <a:close/>
                <a:moveTo>
                  <a:pt x="159" y="65"/>
                </a:moveTo>
                <a:cubicBezTo>
                  <a:pt x="159" y="82"/>
                  <a:pt x="159" y="82"/>
                  <a:pt x="159" y="82"/>
                </a:cubicBezTo>
                <a:cubicBezTo>
                  <a:pt x="144" y="89"/>
                  <a:pt x="144" y="89"/>
                  <a:pt x="144" y="89"/>
                </a:cubicBezTo>
                <a:cubicBezTo>
                  <a:pt x="144" y="72"/>
                  <a:pt x="144" y="72"/>
                  <a:pt x="144" y="72"/>
                </a:cubicBezTo>
                <a:cubicBezTo>
                  <a:pt x="157" y="66"/>
                  <a:pt x="157" y="66"/>
                  <a:pt x="157" y="66"/>
                </a:cubicBezTo>
                <a:cubicBezTo>
                  <a:pt x="158" y="66"/>
                  <a:pt x="159" y="66"/>
                  <a:pt x="159" y="65"/>
                </a:cubicBezTo>
                <a:close/>
                <a:moveTo>
                  <a:pt x="159" y="108"/>
                </a:moveTo>
                <a:cubicBezTo>
                  <a:pt x="159" y="118"/>
                  <a:pt x="159" y="118"/>
                  <a:pt x="159" y="118"/>
                </a:cubicBezTo>
                <a:cubicBezTo>
                  <a:pt x="156" y="120"/>
                  <a:pt x="156" y="120"/>
                  <a:pt x="156" y="120"/>
                </a:cubicBezTo>
                <a:cubicBezTo>
                  <a:pt x="154" y="121"/>
                  <a:pt x="153" y="123"/>
                  <a:pt x="154" y="126"/>
                </a:cubicBezTo>
                <a:cubicBezTo>
                  <a:pt x="159" y="136"/>
                  <a:pt x="159" y="136"/>
                  <a:pt x="159" y="136"/>
                </a:cubicBezTo>
                <a:cubicBezTo>
                  <a:pt x="159" y="160"/>
                  <a:pt x="159" y="160"/>
                  <a:pt x="159" y="160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8" y="157"/>
                  <a:pt x="155" y="156"/>
                  <a:pt x="153" y="157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44" y="151"/>
                  <a:pt x="144" y="151"/>
                  <a:pt x="144" y="151"/>
                </a:cubicBezTo>
                <a:cubicBezTo>
                  <a:pt x="149" y="148"/>
                  <a:pt x="149" y="148"/>
                  <a:pt x="149" y="148"/>
                </a:cubicBezTo>
                <a:cubicBezTo>
                  <a:pt x="151" y="147"/>
                  <a:pt x="152" y="145"/>
                  <a:pt x="151" y="143"/>
                </a:cubicBezTo>
                <a:cubicBezTo>
                  <a:pt x="151" y="143"/>
                  <a:pt x="151" y="143"/>
                  <a:pt x="151" y="143"/>
                </a:cubicBezTo>
                <a:cubicBezTo>
                  <a:pt x="145" y="130"/>
                  <a:pt x="145" y="130"/>
                  <a:pt x="145" y="130"/>
                </a:cubicBezTo>
                <a:cubicBezTo>
                  <a:pt x="145" y="129"/>
                  <a:pt x="144" y="129"/>
                  <a:pt x="144" y="128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6" y="109"/>
                  <a:pt x="146" y="109"/>
                  <a:pt x="146" y="109"/>
                </a:cubicBezTo>
                <a:cubicBezTo>
                  <a:pt x="147" y="111"/>
                  <a:pt x="150" y="112"/>
                  <a:pt x="152" y="111"/>
                </a:cubicBezTo>
                <a:lnTo>
                  <a:pt x="159" y="108"/>
                </a:lnTo>
                <a:close/>
                <a:moveTo>
                  <a:pt x="132" y="2"/>
                </a:moveTo>
                <a:cubicBezTo>
                  <a:pt x="123" y="7"/>
                  <a:pt x="123" y="7"/>
                  <a:pt x="123" y="7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37" y="23"/>
                  <a:pt x="137" y="23"/>
                  <a:pt x="137" y="23"/>
                </a:cubicBezTo>
                <a:cubicBezTo>
                  <a:pt x="139" y="22"/>
                  <a:pt x="142" y="22"/>
                  <a:pt x="144" y="22"/>
                </a:cubicBezTo>
                <a:cubicBezTo>
                  <a:pt x="144" y="0"/>
                  <a:pt x="144" y="0"/>
                  <a:pt x="144" y="0"/>
                </a:cubicBezTo>
                <a:cubicBezTo>
                  <a:pt x="140" y="0"/>
                  <a:pt x="136" y="1"/>
                  <a:pt x="132" y="2"/>
                </a:cubicBezTo>
                <a:close/>
                <a:moveTo>
                  <a:pt x="123" y="225"/>
                </a:moveTo>
                <a:cubicBezTo>
                  <a:pt x="144" y="216"/>
                  <a:pt x="144" y="216"/>
                  <a:pt x="144" y="216"/>
                </a:cubicBezTo>
                <a:cubicBezTo>
                  <a:pt x="144" y="187"/>
                  <a:pt x="144" y="187"/>
                  <a:pt x="144" y="187"/>
                </a:cubicBezTo>
                <a:cubicBezTo>
                  <a:pt x="135" y="191"/>
                  <a:pt x="135" y="191"/>
                  <a:pt x="135" y="191"/>
                </a:cubicBezTo>
                <a:cubicBezTo>
                  <a:pt x="133" y="192"/>
                  <a:pt x="130" y="191"/>
                  <a:pt x="129" y="189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225"/>
                  <a:pt x="123" y="225"/>
                  <a:pt x="123" y="225"/>
                </a:cubicBezTo>
                <a:close/>
                <a:moveTo>
                  <a:pt x="144" y="72"/>
                </a:moveTo>
                <a:cubicBezTo>
                  <a:pt x="144" y="89"/>
                  <a:pt x="144" y="89"/>
                  <a:pt x="144" y="89"/>
                </a:cubicBezTo>
                <a:cubicBezTo>
                  <a:pt x="142" y="90"/>
                  <a:pt x="142" y="90"/>
                  <a:pt x="142" y="90"/>
                </a:cubicBezTo>
                <a:cubicBezTo>
                  <a:pt x="140" y="91"/>
                  <a:pt x="139" y="94"/>
                  <a:pt x="140" y="96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43" y="127"/>
                  <a:pt x="141" y="127"/>
                  <a:pt x="139" y="128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35" y="119"/>
                  <a:pt x="135" y="119"/>
                  <a:pt x="135" y="119"/>
                </a:cubicBezTo>
                <a:cubicBezTo>
                  <a:pt x="137" y="118"/>
                  <a:pt x="138" y="115"/>
                  <a:pt x="137" y="113"/>
                </a:cubicBezTo>
                <a:cubicBezTo>
                  <a:pt x="137" y="113"/>
                  <a:pt x="137" y="113"/>
                  <a:pt x="137" y="113"/>
                </a:cubicBezTo>
                <a:cubicBezTo>
                  <a:pt x="131" y="100"/>
                  <a:pt x="131" y="100"/>
                  <a:pt x="131" y="100"/>
                </a:cubicBezTo>
                <a:cubicBezTo>
                  <a:pt x="130" y="98"/>
                  <a:pt x="128" y="97"/>
                  <a:pt x="126" y="98"/>
                </a:cubicBezTo>
                <a:cubicBezTo>
                  <a:pt x="123" y="99"/>
                  <a:pt x="123" y="99"/>
                  <a:pt x="123" y="99"/>
                </a:cubicBezTo>
                <a:cubicBezTo>
                  <a:pt x="123" y="82"/>
                  <a:pt x="123" y="82"/>
                  <a:pt x="123" y="82"/>
                </a:cubicBezTo>
                <a:cubicBezTo>
                  <a:pt x="144" y="72"/>
                  <a:pt x="144" y="72"/>
                  <a:pt x="144" y="72"/>
                </a:cubicBezTo>
                <a:close/>
                <a:moveTo>
                  <a:pt x="144" y="151"/>
                </a:moveTo>
                <a:cubicBezTo>
                  <a:pt x="144" y="162"/>
                  <a:pt x="144" y="162"/>
                  <a:pt x="144" y="162"/>
                </a:cubicBezTo>
                <a:cubicBezTo>
                  <a:pt x="125" y="171"/>
                  <a:pt x="125" y="171"/>
                  <a:pt x="125" y="171"/>
                </a:cubicBezTo>
                <a:cubicBezTo>
                  <a:pt x="124" y="171"/>
                  <a:pt x="124" y="172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lnTo>
                  <a:pt x="144" y="151"/>
                </a:lnTo>
                <a:close/>
                <a:moveTo>
                  <a:pt x="123" y="7"/>
                </a:moveTo>
                <a:cubicBezTo>
                  <a:pt x="99" y="18"/>
                  <a:pt x="99" y="18"/>
                  <a:pt x="99" y="18"/>
                </a:cubicBezTo>
                <a:cubicBezTo>
                  <a:pt x="99" y="41"/>
                  <a:pt x="99" y="41"/>
                  <a:pt x="99" y="41"/>
                </a:cubicBezTo>
                <a:cubicBezTo>
                  <a:pt x="123" y="30"/>
                  <a:pt x="123" y="30"/>
                  <a:pt x="123" y="30"/>
                </a:cubicBezTo>
                <a:cubicBezTo>
                  <a:pt x="123" y="7"/>
                  <a:pt x="123" y="7"/>
                  <a:pt x="123" y="7"/>
                </a:cubicBezTo>
                <a:close/>
                <a:moveTo>
                  <a:pt x="99" y="236"/>
                </a:moveTo>
                <a:cubicBezTo>
                  <a:pt x="100" y="236"/>
                  <a:pt x="102" y="235"/>
                  <a:pt x="103" y="235"/>
                </a:cubicBezTo>
                <a:cubicBezTo>
                  <a:pt x="123" y="225"/>
                  <a:pt x="123" y="225"/>
                  <a:pt x="123" y="225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23" y="176"/>
                  <a:pt x="123" y="176"/>
                  <a:pt x="123" y="176"/>
                </a:cubicBezTo>
                <a:cubicBezTo>
                  <a:pt x="122" y="175"/>
                  <a:pt x="123" y="174"/>
                  <a:pt x="123" y="172"/>
                </a:cubicBezTo>
                <a:cubicBezTo>
                  <a:pt x="123" y="161"/>
                  <a:pt x="123" y="161"/>
                  <a:pt x="123" y="161"/>
                </a:cubicBezTo>
                <a:cubicBezTo>
                  <a:pt x="121" y="162"/>
                  <a:pt x="121" y="162"/>
                  <a:pt x="121" y="162"/>
                </a:cubicBezTo>
                <a:cubicBezTo>
                  <a:pt x="119" y="163"/>
                  <a:pt x="116" y="162"/>
                  <a:pt x="115" y="159"/>
                </a:cubicBezTo>
                <a:cubicBezTo>
                  <a:pt x="109" y="147"/>
                  <a:pt x="109" y="147"/>
                  <a:pt x="109" y="147"/>
                </a:cubicBezTo>
                <a:cubicBezTo>
                  <a:pt x="108" y="145"/>
                  <a:pt x="109" y="142"/>
                  <a:pt x="111" y="141"/>
                </a:cubicBezTo>
                <a:cubicBezTo>
                  <a:pt x="123" y="135"/>
                  <a:pt x="123" y="135"/>
                  <a:pt x="123" y="13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07" y="132"/>
                  <a:pt x="107" y="132"/>
                  <a:pt x="107" y="132"/>
                </a:cubicBezTo>
                <a:cubicBezTo>
                  <a:pt x="105" y="133"/>
                  <a:pt x="102" y="132"/>
                  <a:pt x="101" y="130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9" y="150"/>
                  <a:pt x="99" y="151"/>
                  <a:pt x="100" y="151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7" y="166"/>
                  <a:pt x="106" y="169"/>
                  <a:pt x="104" y="170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108" y="179"/>
                  <a:pt x="108" y="179"/>
                  <a:pt x="108" y="179"/>
                </a:cubicBezTo>
                <a:cubicBezTo>
                  <a:pt x="110" y="178"/>
                  <a:pt x="113" y="179"/>
                  <a:pt x="114" y="181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0" y="194"/>
                  <a:pt x="120" y="194"/>
                  <a:pt x="120" y="194"/>
                </a:cubicBezTo>
                <a:cubicBezTo>
                  <a:pt x="121" y="196"/>
                  <a:pt x="120" y="198"/>
                  <a:pt x="118" y="199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36"/>
                  <a:pt x="99" y="236"/>
                  <a:pt x="99" y="236"/>
                </a:cubicBezTo>
                <a:close/>
                <a:moveTo>
                  <a:pt x="123" y="82"/>
                </a:moveTo>
                <a:cubicBezTo>
                  <a:pt x="123" y="99"/>
                  <a:pt x="123" y="99"/>
                  <a:pt x="123" y="99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9" y="94"/>
                  <a:pt x="99" y="94"/>
                  <a:pt x="99" y="94"/>
                </a:cubicBezTo>
                <a:lnTo>
                  <a:pt x="123" y="82"/>
                </a:lnTo>
                <a:close/>
                <a:moveTo>
                  <a:pt x="99" y="18"/>
                </a:moveTo>
                <a:cubicBezTo>
                  <a:pt x="71" y="31"/>
                  <a:pt x="71" y="31"/>
                  <a:pt x="71" y="31"/>
                </a:cubicBezTo>
                <a:cubicBezTo>
                  <a:pt x="71" y="54"/>
                  <a:pt x="71" y="54"/>
                  <a:pt x="71" y="54"/>
                </a:cubicBezTo>
                <a:cubicBezTo>
                  <a:pt x="99" y="41"/>
                  <a:pt x="99" y="41"/>
                  <a:pt x="99" y="41"/>
                </a:cubicBezTo>
                <a:cubicBezTo>
                  <a:pt x="99" y="18"/>
                  <a:pt x="99" y="18"/>
                  <a:pt x="99" y="18"/>
                </a:cubicBezTo>
                <a:close/>
                <a:moveTo>
                  <a:pt x="71" y="227"/>
                </a:moveTo>
                <a:cubicBezTo>
                  <a:pt x="77" y="235"/>
                  <a:pt x="88" y="239"/>
                  <a:pt x="99" y="236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89" y="212"/>
                  <a:pt x="89" y="212"/>
                  <a:pt x="89" y="212"/>
                </a:cubicBezTo>
                <a:cubicBezTo>
                  <a:pt x="87" y="213"/>
                  <a:pt x="85" y="213"/>
                  <a:pt x="84" y="210"/>
                </a:cubicBezTo>
                <a:cubicBezTo>
                  <a:pt x="78" y="197"/>
                  <a:pt x="78" y="197"/>
                  <a:pt x="78" y="197"/>
                </a:cubicBezTo>
                <a:cubicBezTo>
                  <a:pt x="77" y="195"/>
                  <a:pt x="78" y="193"/>
                  <a:pt x="80" y="192"/>
                </a:cubicBezTo>
                <a:cubicBezTo>
                  <a:pt x="99" y="183"/>
                  <a:pt x="99" y="183"/>
                  <a:pt x="99" y="183"/>
                </a:cubicBezTo>
                <a:cubicBezTo>
                  <a:pt x="99" y="172"/>
                  <a:pt x="99" y="172"/>
                  <a:pt x="99" y="172"/>
                </a:cubicBezTo>
                <a:cubicBezTo>
                  <a:pt x="75" y="183"/>
                  <a:pt x="75" y="183"/>
                  <a:pt x="75" y="183"/>
                </a:cubicBezTo>
                <a:cubicBezTo>
                  <a:pt x="74" y="184"/>
                  <a:pt x="72" y="183"/>
                  <a:pt x="71" y="182"/>
                </a:cubicBezTo>
                <a:cubicBezTo>
                  <a:pt x="71" y="227"/>
                  <a:pt x="71" y="227"/>
                  <a:pt x="71" y="227"/>
                </a:cubicBezTo>
                <a:close/>
                <a:moveTo>
                  <a:pt x="99" y="94"/>
                </a:moveTo>
                <a:cubicBezTo>
                  <a:pt x="99" y="111"/>
                  <a:pt x="99" y="111"/>
                  <a:pt x="99" y="111"/>
                </a:cubicBezTo>
                <a:cubicBezTo>
                  <a:pt x="97" y="111"/>
                  <a:pt x="97" y="111"/>
                  <a:pt x="97" y="111"/>
                </a:cubicBezTo>
                <a:cubicBezTo>
                  <a:pt x="95" y="112"/>
                  <a:pt x="94" y="115"/>
                  <a:pt x="95" y="117"/>
                </a:cubicBezTo>
                <a:cubicBezTo>
                  <a:pt x="99" y="124"/>
                  <a:pt x="99" y="124"/>
                  <a:pt x="99" y="124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7" y="149"/>
                  <a:pt x="96" y="148"/>
                  <a:pt x="94" y="149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90" y="140"/>
                  <a:pt x="90" y="140"/>
                  <a:pt x="90" y="140"/>
                </a:cubicBezTo>
                <a:cubicBezTo>
                  <a:pt x="92" y="139"/>
                  <a:pt x="93" y="136"/>
                  <a:pt x="92" y="134"/>
                </a:cubicBezTo>
                <a:cubicBezTo>
                  <a:pt x="92" y="134"/>
                  <a:pt x="92" y="134"/>
                  <a:pt x="92" y="134"/>
                </a:cubicBezTo>
                <a:cubicBezTo>
                  <a:pt x="86" y="122"/>
                  <a:pt x="86" y="122"/>
                  <a:pt x="86" y="122"/>
                </a:cubicBezTo>
                <a:cubicBezTo>
                  <a:pt x="85" y="119"/>
                  <a:pt x="82" y="118"/>
                  <a:pt x="80" y="119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lnTo>
                  <a:pt x="99" y="94"/>
                </a:lnTo>
                <a:close/>
                <a:moveTo>
                  <a:pt x="71" y="31"/>
                </a:moveTo>
                <a:cubicBezTo>
                  <a:pt x="20" y="55"/>
                  <a:pt x="20" y="55"/>
                  <a:pt x="20" y="55"/>
                </a:cubicBezTo>
                <a:cubicBezTo>
                  <a:pt x="6" y="62"/>
                  <a:pt x="0" y="78"/>
                  <a:pt x="7" y="91"/>
                </a:cubicBezTo>
                <a:cubicBezTo>
                  <a:pt x="68" y="222"/>
                  <a:pt x="68" y="222"/>
                  <a:pt x="68" y="222"/>
                </a:cubicBezTo>
                <a:cubicBezTo>
                  <a:pt x="69" y="223"/>
                  <a:pt x="70" y="225"/>
                  <a:pt x="71" y="227"/>
                </a:cubicBezTo>
                <a:cubicBezTo>
                  <a:pt x="71" y="182"/>
                  <a:pt x="71" y="182"/>
                  <a:pt x="71" y="182"/>
                </a:cubicBezTo>
                <a:cubicBezTo>
                  <a:pt x="71" y="182"/>
                  <a:pt x="70" y="181"/>
                  <a:pt x="70" y="181"/>
                </a:cubicBezTo>
                <a:cubicBezTo>
                  <a:pt x="64" y="168"/>
                  <a:pt x="64" y="168"/>
                  <a:pt x="64" y="168"/>
                </a:cubicBezTo>
                <a:cubicBezTo>
                  <a:pt x="63" y="166"/>
                  <a:pt x="64" y="163"/>
                  <a:pt x="66" y="162"/>
                </a:cubicBezTo>
                <a:cubicBezTo>
                  <a:pt x="71" y="160"/>
                  <a:pt x="71" y="160"/>
                  <a:pt x="71" y="160"/>
                </a:cubicBezTo>
                <a:cubicBezTo>
                  <a:pt x="71" y="149"/>
                  <a:pt x="71" y="149"/>
                  <a:pt x="71" y="149"/>
                </a:cubicBezTo>
                <a:cubicBezTo>
                  <a:pt x="62" y="153"/>
                  <a:pt x="62" y="153"/>
                  <a:pt x="62" y="153"/>
                </a:cubicBezTo>
                <a:cubicBezTo>
                  <a:pt x="60" y="154"/>
                  <a:pt x="57" y="153"/>
                  <a:pt x="56" y="151"/>
                </a:cubicBezTo>
                <a:cubicBezTo>
                  <a:pt x="50" y="138"/>
                  <a:pt x="50" y="138"/>
                  <a:pt x="50" y="138"/>
                </a:cubicBezTo>
                <a:cubicBezTo>
                  <a:pt x="49" y="136"/>
                  <a:pt x="50" y="134"/>
                  <a:pt x="52" y="13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53" y="115"/>
                  <a:pt x="53" y="115"/>
                  <a:pt x="53" y="115"/>
                </a:cubicBezTo>
                <a:cubicBezTo>
                  <a:pt x="46" y="118"/>
                  <a:pt x="38" y="116"/>
                  <a:pt x="35" y="109"/>
                </a:cubicBezTo>
                <a:cubicBezTo>
                  <a:pt x="26" y="89"/>
                  <a:pt x="26" y="89"/>
                  <a:pt x="26" y="89"/>
                </a:cubicBezTo>
                <a:cubicBezTo>
                  <a:pt x="23" y="83"/>
                  <a:pt x="26" y="75"/>
                  <a:pt x="33" y="72"/>
                </a:cubicBezTo>
                <a:cubicBezTo>
                  <a:pt x="71" y="54"/>
                  <a:pt x="71" y="54"/>
                  <a:pt x="71" y="54"/>
                </a:cubicBezTo>
                <a:lnTo>
                  <a:pt x="71" y="31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5" name="Rectangle 59"/>
          <p:cNvSpPr>
            <a:spLocks noChangeArrowheads="1"/>
          </p:cNvSpPr>
          <p:nvPr/>
        </p:nvSpPr>
        <p:spPr bwMode="auto">
          <a:xfrm>
            <a:off x="4010666" y="2999217"/>
            <a:ext cx="627063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6" name="Rectangle 60"/>
          <p:cNvSpPr>
            <a:spLocks noChangeArrowheads="1"/>
          </p:cNvSpPr>
          <p:nvPr/>
        </p:nvSpPr>
        <p:spPr bwMode="auto">
          <a:xfrm>
            <a:off x="4036066" y="2935717"/>
            <a:ext cx="576263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7" name="Rectangle 61"/>
          <p:cNvSpPr>
            <a:spLocks noChangeArrowheads="1"/>
          </p:cNvSpPr>
          <p:nvPr/>
        </p:nvSpPr>
        <p:spPr bwMode="auto">
          <a:xfrm>
            <a:off x="4263079" y="2870629"/>
            <a:ext cx="122238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8" name="Rectangle 62"/>
          <p:cNvSpPr>
            <a:spLocks noChangeArrowheads="1"/>
          </p:cNvSpPr>
          <p:nvPr/>
        </p:nvSpPr>
        <p:spPr bwMode="auto">
          <a:xfrm>
            <a:off x="4285304" y="2637267"/>
            <a:ext cx="77788" cy="25400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9" name="Rectangle 63"/>
          <p:cNvSpPr>
            <a:spLocks noChangeArrowheads="1"/>
          </p:cNvSpPr>
          <p:nvPr/>
        </p:nvSpPr>
        <p:spPr bwMode="auto">
          <a:xfrm>
            <a:off x="4263079" y="2624567"/>
            <a:ext cx="122238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0" name="Rectangle 64"/>
          <p:cNvSpPr>
            <a:spLocks noChangeArrowheads="1"/>
          </p:cNvSpPr>
          <p:nvPr/>
        </p:nvSpPr>
        <p:spPr bwMode="auto">
          <a:xfrm>
            <a:off x="4448816" y="2870629"/>
            <a:ext cx="119063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1" name="Rectangle 65"/>
          <p:cNvSpPr>
            <a:spLocks noChangeArrowheads="1"/>
          </p:cNvSpPr>
          <p:nvPr/>
        </p:nvSpPr>
        <p:spPr bwMode="auto">
          <a:xfrm>
            <a:off x="4469454" y="2637267"/>
            <a:ext cx="76200" cy="25400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2" name="Rectangle 66"/>
          <p:cNvSpPr>
            <a:spLocks noChangeArrowheads="1"/>
          </p:cNvSpPr>
          <p:nvPr/>
        </p:nvSpPr>
        <p:spPr bwMode="auto">
          <a:xfrm>
            <a:off x="4448816" y="2624567"/>
            <a:ext cx="119063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3" name="Rectangle 67"/>
          <p:cNvSpPr>
            <a:spLocks noChangeArrowheads="1"/>
          </p:cNvSpPr>
          <p:nvPr/>
        </p:nvSpPr>
        <p:spPr bwMode="auto">
          <a:xfrm>
            <a:off x="4080516" y="2870629"/>
            <a:ext cx="122238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4" name="Rectangle 68"/>
          <p:cNvSpPr>
            <a:spLocks noChangeArrowheads="1"/>
          </p:cNvSpPr>
          <p:nvPr/>
        </p:nvSpPr>
        <p:spPr bwMode="auto">
          <a:xfrm>
            <a:off x="4101154" y="2637267"/>
            <a:ext cx="79375" cy="25400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5" name="Rectangle 69"/>
          <p:cNvSpPr>
            <a:spLocks noChangeArrowheads="1"/>
          </p:cNvSpPr>
          <p:nvPr/>
        </p:nvSpPr>
        <p:spPr bwMode="auto">
          <a:xfrm>
            <a:off x="4080516" y="2624567"/>
            <a:ext cx="122238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6" name="Rectangle 70"/>
          <p:cNvSpPr>
            <a:spLocks noChangeArrowheads="1"/>
          </p:cNvSpPr>
          <p:nvPr/>
        </p:nvSpPr>
        <p:spPr bwMode="auto">
          <a:xfrm>
            <a:off x="4036066" y="2554717"/>
            <a:ext cx="576263" cy="31750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7" name="Freeform 71"/>
          <p:cNvSpPr>
            <a:spLocks/>
          </p:cNvSpPr>
          <p:nvPr/>
        </p:nvSpPr>
        <p:spPr bwMode="auto">
          <a:xfrm>
            <a:off x="4036066" y="2370567"/>
            <a:ext cx="576263" cy="184150"/>
          </a:xfrm>
          <a:custGeom>
            <a:avLst/>
            <a:gdLst>
              <a:gd name="T0" fmla="*/ 181 w 363"/>
              <a:gd name="T1" fmla="*/ 0 h 116"/>
              <a:gd name="T2" fmla="*/ 363 w 363"/>
              <a:gd name="T3" fmla="*/ 116 h 116"/>
              <a:gd name="T4" fmla="*/ 0 w 363"/>
              <a:gd name="T5" fmla="*/ 116 h 116"/>
              <a:gd name="T6" fmla="*/ 181 w 363"/>
              <a:gd name="T7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3" h="116">
                <a:moveTo>
                  <a:pt x="181" y="0"/>
                </a:moveTo>
                <a:lnTo>
                  <a:pt x="363" y="116"/>
                </a:lnTo>
                <a:lnTo>
                  <a:pt x="0" y="116"/>
                </a:lnTo>
                <a:lnTo>
                  <a:pt x="181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8" name="Freeform 72"/>
          <p:cNvSpPr>
            <a:spLocks noEditPoints="1"/>
          </p:cNvSpPr>
          <p:nvPr/>
        </p:nvSpPr>
        <p:spPr bwMode="auto">
          <a:xfrm>
            <a:off x="2451741" y="2537254"/>
            <a:ext cx="800100" cy="522288"/>
          </a:xfrm>
          <a:custGeom>
            <a:avLst/>
            <a:gdLst>
              <a:gd name="T0" fmla="*/ 82 w 367"/>
              <a:gd name="T1" fmla="*/ 27 h 240"/>
              <a:gd name="T2" fmla="*/ 367 w 367"/>
              <a:gd name="T3" fmla="*/ 120 h 240"/>
              <a:gd name="T4" fmla="*/ 82 w 367"/>
              <a:gd name="T5" fmla="*/ 213 h 240"/>
              <a:gd name="T6" fmla="*/ 82 w 367"/>
              <a:gd name="T7" fmla="*/ 177 h 240"/>
              <a:gd name="T8" fmla="*/ 127 w 367"/>
              <a:gd name="T9" fmla="*/ 143 h 240"/>
              <a:gd name="T10" fmla="*/ 127 w 367"/>
              <a:gd name="T11" fmla="*/ 87 h 240"/>
              <a:gd name="T12" fmla="*/ 138 w 367"/>
              <a:gd name="T13" fmla="*/ 87 h 240"/>
              <a:gd name="T14" fmla="*/ 138 w 367"/>
              <a:gd name="T15" fmla="*/ 64 h 240"/>
              <a:gd name="T16" fmla="*/ 127 w 367"/>
              <a:gd name="T17" fmla="*/ 64 h 240"/>
              <a:gd name="T18" fmla="*/ 102 w 367"/>
              <a:gd name="T19" fmla="*/ 64 h 240"/>
              <a:gd name="T20" fmla="*/ 91 w 367"/>
              <a:gd name="T21" fmla="*/ 64 h 240"/>
              <a:gd name="T22" fmla="*/ 91 w 367"/>
              <a:gd name="T23" fmla="*/ 87 h 240"/>
              <a:gd name="T24" fmla="*/ 102 w 367"/>
              <a:gd name="T25" fmla="*/ 87 h 240"/>
              <a:gd name="T26" fmla="*/ 102 w 367"/>
              <a:gd name="T27" fmla="*/ 143 h 240"/>
              <a:gd name="T28" fmla="*/ 82 w 367"/>
              <a:gd name="T29" fmla="*/ 156 h 240"/>
              <a:gd name="T30" fmla="*/ 82 w 367"/>
              <a:gd name="T31" fmla="*/ 27 h 240"/>
              <a:gd name="T32" fmla="*/ 0 w 367"/>
              <a:gd name="T33" fmla="*/ 0 h 240"/>
              <a:gd name="T34" fmla="*/ 82 w 367"/>
              <a:gd name="T35" fmla="*/ 27 h 240"/>
              <a:gd name="T36" fmla="*/ 82 w 367"/>
              <a:gd name="T37" fmla="*/ 156 h 240"/>
              <a:gd name="T38" fmla="*/ 82 w 367"/>
              <a:gd name="T39" fmla="*/ 156 h 240"/>
              <a:gd name="T40" fmla="*/ 62 w 367"/>
              <a:gd name="T41" fmla="*/ 143 h 240"/>
              <a:gd name="T42" fmla="*/ 62 w 367"/>
              <a:gd name="T43" fmla="*/ 87 h 240"/>
              <a:gd name="T44" fmla="*/ 73 w 367"/>
              <a:gd name="T45" fmla="*/ 87 h 240"/>
              <a:gd name="T46" fmla="*/ 73 w 367"/>
              <a:gd name="T47" fmla="*/ 64 h 240"/>
              <a:gd name="T48" fmla="*/ 62 w 367"/>
              <a:gd name="T49" fmla="*/ 64 h 240"/>
              <a:gd name="T50" fmla="*/ 37 w 367"/>
              <a:gd name="T51" fmla="*/ 64 h 240"/>
              <a:gd name="T52" fmla="*/ 26 w 367"/>
              <a:gd name="T53" fmla="*/ 64 h 240"/>
              <a:gd name="T54" fmla="*/ 26 w 367"/>
              <a:gd name="T55" fmla="*/ 87 h 240"/>
              <a:gd name="T56" fmla="*/ 37 w 367"/>
              <a:gd name="T57" fmla="*/ 87 h 240"/>
              <a:gd name="T58" fmla="*/ 37 w 367"/>
              <a:gd name="T59" fmla="*/ 143 h 240"/>
              <a:gd name="T60" fmla="*/ 82 w 367"/>
              <a:gd name="T61" fmla="*/ 177 h 240"/>
              <a:gd name="T62" fmla="*/ 82 w 367"/>
              <a:gd name="T63" fmla="*/ 177 h 240"/>
              <a:gd name="T64" fmla="*/ 82 w 367"/>
              <a:gd name="T65" fmla="*/ 213 h 240"/>
              <a:gd name="T66" fmla="*/ 0 w 367"/>
              <a:gd name="T67" fmla="*/ 240 h 240"/>
              <a:gd name="T68" fmla="*/ 0 w 367"/>
              <a:gd name="T69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67" h="240">
                <a:moveTo>
                  <a:pt x="82" y="27"/>
                </a:moveTo>
                <a:cubicBezTo>
                  <a:pt x="367" y="120"/>
                  <a:pt x="367" y="120"/>
                  <a:pt x="367" y="120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107" y="177"/>
                  <a:pt x="127" y="162"/>
                  <a:pt x="127" y="143"/>
                </a:cubicBezTo>
                <a:cubicBezTo>
                  <a:pt x="127" y="87"/>
                  <a:pt x="127" y="87"/>
                  <a:pt x="127" y="87"/>
                </a:cubicBezTo>
                <a:cubicBezTo>
                  <a:pt x="138" y="87"/>
                  <a:pt x="138" y="87"/>
                  <a:pt x="138" y="87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27" y="64"/>
                  <a:pt x="127" y="64"/>
                  <a:pt x="127" y="64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87"/>
                  <a:pt x="91" y="87"/>
                  <a:pt x="91" y="87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102" y="150"/>
                  <a:pt x="93" y="156"/>
                  <a:pt x="82" y="156"/>
                </a:cubicBezTo>
                <a:lnTo>
                  <a:pt x="82" y="27"/>
                </a:lnTo>
                <a:close/>
                <a:moveTo>
                  <a:pt x="0" y="0"/>
                </a:moveTo>
                <a:cubicBezTo>
                  <a:pt x="82" y="27"/>
                  <a:pt x="82" y="27"/>
                  <a:pt x="82" y="27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71" y="156"/>
                  <a:pt x="62" y="150"/>
                  <a:pt x="62" y="143"/>
                </a:cubicBezTo>
                <a:cubicBezTo>
                  <a:pt x="62" y="87"/>
                  <a:pt x="62" y="87"/>
                  <a:pt x="62" y="87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64"/>
                  <a:pt x="73" y="64"/>
                  <a:pt x="73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37" y="64"/>
                  <a:pt x="37" y="64"/>
                  <a:pt x="37" y="64"/>
                </a:cubicBezTo>
                <a:cubicBezTo>
                  <a:pt x="26" y="64"/>
                  <a:pt x="26" y="64"/>
                  <a:pt x="26" y="64"/>
                </a:cubicBezTo>
                <a:cubicBezTo>
                  <a:pt x="26" y="87"/>
                  <a:pt x="26" y="87"/>
                  <a:pt x="26" y="87"/>
                </a:cubicBezTo>
                <a:cubicBezTo>
                  <a:pt x="37" y="87"/>
                  <a:pt x="37" y="87"/>
                  <a:pt x="37" y="87"/>
                </a:cubicBezTo>
                <a:cubicBezTo>
                  <a:pt x="37" y="143"/>
                  <a:pt x="37" y="143"/>
                  <a:pt x="37" y="143"/>
                </a:cubicBezTo>
                <a:cubicBezTo>
                  <a:pt x="37" y="162"/>
                  <a:pt x="57" y="177"/>
                  <a:pt x="82" y="177"/>
                </a:cubicBezTo>
                <a:cubicBezTo>
                  <a:pt x="82" y="177"/>
                  <a:pt x="82" y="177"/>
                  <a:pt x="82" y="177"/>
                </a:cubicBezTo>
                <a:cubicBezTo>
                  <a:pt x="82" y="213"/>
                  <a:pt x="82" y="213"/>
                  <a:pt x="82" y="213"/>
                </a:cubicBezTo>
                <a:cubicBezTo>
                  <a:pt x="0" y="240"/>
                  <a:pt x="0" y="240"/>
                  <a:pt x="0" y="24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9" name="Freeform 73"/>
          <p:cNvSpPr>
            <a:spLocks noEditPoints="1"/>
          </p:cNvSpPr>
          <p:nvPr/>
        </p:nvSpPr>
        <p:spPr bwMode="auto">
          <a:xfrm>
            <a:off x="4217041" y="3110342"/>
            <a:ext cx="187325" cy="327025"/>
          </a:xfrm>
          <a:custGeom>
            <a:avLst/>
            <a:gdLst>
              <a:gd name="T0" fmla="*/ 37 w 86"/>
              <a:gd name="T1" fmla="*/ 128 h 150"/>
              <a:gd name="T2" fmla="*/ 34 w 86"/>
              <a:gd name="T3" fmla="*/ 127 h 150"/>
              <a:gd name="T4" fmla="*/ 34 w 86"/>
              <a:gd name="T5" fmla="*/ 150 h 150"/>
              <a:gd name="T6" fmla="*/ 45 w 86"/>
              <a:gd name="T7" fmla="*/ 142 h 150"/>
              <a:gd name="T8" fmla="*/ 37 w 86"/>
              <a:gd name="T9" fmla="*/ 128 h 150"/>
              <a:gd name="T10" fmla="*/ 34 w 86"/>
              <a:gd name="T11" fmla="*/ 118 h 150"/>
              <a:gd name="T12" fmla="*/ 34 w 86"/>
              <a:gd name="T13" fmla="*/ 51 h 150"/>
              <a:gd name="T14" fmla="*/ 51 w 86"/>
              <a:gd name="T15" fmla="*/ 46 h 150"/>
              <a:gd name="T16" fmla="*/ 61 w 86"/>
              <a:gd name="T17" fmla="*/ 8 h 150"/>
              <a:gd name="T18" fmla="*/ 72 w 86"/>
              <a:gd name="T19" fmla="*/ 1 h 150"/>
              <a:gd name="T20" fmla="*/ 78 w 86"/>
              <a:gd name="T21" fmla="*/ 12 h 150"/>
              <a:gd name="T22" fmla="*/ 69 w 86"/>
              <a:gd name="T23" fmla="*/ 51 h 150"/>
              <a:gd name="T24" fmla="*/ 82 w 86"/>
              <a:gd name="T25" fmla="*/ 84 h 150"/>
              <a:gd name="T26" fmla="*/ 77 w 86"/>
              <a:gd name="T27" fmla="*/ 103 h 150"/>
              <a:gd name="T28" fmla="*/ 77 w 86"/>
              <a:gd name="T29" fmla="*/ 103 h 150"/>
              <a:gd name="T30" fmla="*/ 86 w 86"/>
              <a:gd name="T31" fmla="*/ 117 h 150"/>
              <a:gd name="T32" fmla="*/ 83 w 86"/>
              <a:gd name="T33" fmla="*/ 130 h 150"/>
              <a:gd name="T34" fmla="*/ 34 w 86"/>
              <a:gd name="T35" fmla="*/ 118 h 150"/>
              <a:gd name="T36" fmla="*/ 34 w 86"/>
              <a:gd name="T37" fmla="*/ 127 h 150"/>
              <a:gd name="T38" fmla="*/ 23 w 86"/>
              <a:gd name="T39" fmla="*/ 136 h 150"/>
              <a:gd name="T40" fmla="*/ 31 w 86"/>
              <a:gd name="T41" fmla="*/ 150 h 150"/>
              <a:gd name="T42" fmla="*/ 34 w 86"/>
              <a:gd name="T43" fmla="*/ 150 h 150"/>
              <a:gd name="T44" fmla="*/ 34 w 86"/>
              <a:gd name="T45" fmla="*/ 127 h 150"/>
              <a:gd name="T46" fmla="*/ 34 w 86"/>
              <a:gd name="T47" fmla="*/ 51 h 150"/>
              <a:gd name="T48" fmla="*/ 34 w 86"/>
              <a:gd name="T49" fmla="*/ 118 h 150"/>
              <a:gd name="T50" fmla="*/ 0 w 86"/>
              <a:gd name="T51" fmla="*/ 109 h 150"/>
              <a:gd name="T52" fmla="*/ 3 w 86"/>
              <a:gd name="T53" fmla="*/ 96 h 150"/>
              <a:gd name="T54" fmla="*/ 18 w 86"/>
              <a:gd name="T55" fmla="*/ 88 h 150"/>
              <a:gd name="T56" fmla="*/ 23 w 86"/>
              <a:gd name="T57" fmla="*/ 69 h 150"/>
              <a:gd name="T58" fmla="*/ 34 w 86"/>
              <a:gd name="T59" fmla="*/ 51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6" h="150">
                <a:moveTo>
                  <a:pt x="37" y="128"/>
                </a:moveTo>
                <a:cubicBezTo>
                  <a:pt x="36" y="127"/>
                  <a:pt x="35" y="127"/>
                  <a:pt x="34" y="127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9" y="150"/>
                  <a:pt x="44" y="147"/>
                  <a:pt x="45" y="142"/>
                </a:cubicBezTo>
                <a:cubicBezTo>
                  <a:pt x="47" y="136"/>
                  <a:pt x="43" y="129"/>
                  <a:pt x="37" y="128"/>
                </a:cubicBezTo>
                <a:close/>
                <a:moveTo>
                  <a:pt x="34" y="118"/>
                </a:moveTo>
                <a:cubicBezTo>
                  <a:pt x="34" y="51"/>
                  <a:pt x="34" y="51"/>
                  <a:pt x="34" y="51"/>
                </a:cubicBezTo>
                <a:cubicBezTo>
                  <a:pt x="39" y="48"/>
                  <a:pt x="45" y="46"/>
                  <a:pt x="51" y="46"/>
                </a:cubicBezTo>
                <a:cubicBezTo>
                  <a:pt x="61" y="8"/>
                  <a:pt x="61" y="8"/>
                  <a:pt x="61" y="8"/>
                </a:cubicBezTo>
                <a:cubicBezTo>
                  <a:pt x="62" y="3"/>
                  <a:pt x="67" y="0"/>
                  <a:pt x="72" y="1"/>
                </a:cubicBezTo>
                <a:cubicBezTo>
                  <a:pt x="77" y="2"/>
                  <a:pt x="80" y="7"/>
                  <a:pt x="78" y="12"/>
                </a:cubicBezTo>
                <a:cubicBezTo>
                  <a:pt x="69" y="51"/>
                  <a:pt x="69" y="51"/>
                  <a:pt x="69" y="51"/>
                </a:cubicBezTo>
                <a:cubicBezTo>
                  <a:pt x="79" y="57"/>
                  <a:pt x="86" y="68"/>
                  <a:pt x="82" y="84"/>
                </a:cubicBezTo>
                <a:cubicBezTo>
                  <a:pt x="82" y="84"/>
                  <a:pt x="79" y="97"/>
                  <a:pt x="77" y="103"/>
                </a:cubicBezTo>
                <a:cubicBezTo>
                  <a:pt x="77" y="103"/>
                  <a:pt x="77" y="103"/>
                  <a:pt x="77" y="103"/>
                </a:cubicBezTo>
                <a:cubicBezTo>
                  <a:pt x="75" y="112"/>
                  <a:pt x="86" y="117"/>
                  <a:pt x="86" y="117"/>
                </a:cubicBezTo>
                <a:cubicBezTo>
                  <a:pt x="83" y="130"/>
                  <a:pt x="83" y="130"/>
                  <a:pt x="83" y="130"/>
                </a:cubicBezTo>
                <a:lnTo>
                  <a:pt x="34" y="118"/>
                </a:lnTo>
                <a:close/>
                <a:moveTo>
                  <a:pt x="34" y="127"/>
                </a:moveTo>
                <a:cubicBezTo>
                  <a:pt x="29" y="127"/>
                  <a:pt x="24" y="131"/>
                  <a:pt x="23" y="136"/>
                </a:cubicBezTo>
                <a:cubicBezTo>
                  <a:pt x="21" y="142"/>
                  <a:pt x="25" y="148"/>
                  <a:pt x="31" y="150"/>
                </a:cubicBezTo>
                <a:cubicBezTo>
                  <a:pt x="32" y="150"/>
                  <a:pt x="33" y="150"/>
                  <a:pt x="34" y="150"/>
                </a:cubicBezTo>
                <a:cubicBezTo>
                  <a:pt x="34" y="127"/>
                  <a:pt x="34" y="127"/>
                  <a:pt x="34" y="127"/>
                </a:cubicBezTo>
                <a:close/>
                <a:moveTo>
                  <a:pt x="34" y="51"/>
                </a:moveTo>
                <a:cubicBezTo>
                  <a:pt x="34" y="118"/>
                  <a:pt x="34" y="118"/>
                  <a:pt x="34" y="118"/>
                </a:cubicBezTo>
                <a:cubicBezTo>
                  <a:pt x="0" y="109"/>
                  <a:pt x="0" y="109"/>
                  <a:pt x="0" y="109"/>
                </a:cubicBezTo>
                <a:cubicBezTo>
                  <a:pt x="3" y="96"/>
                  <a:pt x="3" y="96"/>
                  <a:pt x="3" y="96"/>
                </a:cubicBezTo>
                <a:cubicBezTo>
                  <a:pt x="3" y="96"/>
                  <a:pt x="16" y="97"/>
                  <a:pt x="18" y="88"/>
                </a:cubicBezTo>
                <a:cubicBezTo>
                  <a:pt x="20" y="80"/>
                  <a:pt x="23" y="69"/>
                  <a:pt x="23" y="69"/>
                </a:cubicBezTo>
                <a:cubicBezTo>
                  <a:pt x="25" y="61"/>
                  <a:pt x="29" y="55"/>
                  <a:pt x="34" y="5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0" name="Freeform 74"/>
          <p:cNvSpPr>
            <a:spLocks noEditPoints="1"/>
          </p:cNvSpPr>
          <p:nvPr/>
        </p:nvSpPr>
        <p:spPr bwMode="auto">
          <a:xfrm>
            <a:off x="2581916" y="1989567"/>
            <a:ext cx="376238" cy="460375"/>
          </a:xfrm>
          <a:custGeom>
            <a:avLst/>
            <a:gdLst>
              <a:gd name="T0" fmla="*/ 172 w 172"/>
              <a:gd name="T1" fmla="*/ 9 h 211"/>
              <a:gd name="T2" fmla="*/ 121 w 172"/>
              <a:gd name="T3" fmla="*/ 37 h 211"/>
              <a:gd name="T4" fmla="*/ 143 w 172"/>
              <a:gd name="T5" fmla="*/ 211 h 211"/>
              <a:gd name="T6" fmla="*/ 124 w 172"/>
              <a:gd name="T7" fmla="*/ 165 h 211"/>
              <a:gd name="T8" fmla="*/ 131 w 172"/>
              <a:gd name="T9" fmla="*/ 108 h 211"/>
              <a:gd name="T10" fmla="*/ 121 w 172"/>
              <a:gd name="T11" fmla="*/ 86 h 211"/>
              <a:gd name="T12" fmla="*/ 129 w 172"/>
              <a:gd name="T13" fmla="*/ 146 h 211"/>
              <a:gd name="T14" fmla="*/ 127 w 172"/>
              <a:gd name="T15" fmla="*/ 116 h 211"/>
              <a:gd name="T16" fmla="*/ 121 w 172"/>
              <a:gd name="T17" fmla="*/ 156 h 211"/>
              <a:gd name="T18" fmla="*/ 121 w 172"/>
              <a:gd name="T19" fmla="*/ 9 h 211"/>
              <a:gd name="T20" fmla="*/ 98 w 172"/>
              <a:gd name="T21" fmla="*/ 37 h 211"/>
              <a:gd name="T22" fmla="*/ 110 w 172"/>
              <a:gd name="T23" fmla="*/ 88 h 211"/>
              <a:gd name="T24" fmla="*/ 100 w 172"/>
              <a:gd name="T25" fmla="*/ 81 h 211"/>
              <a:gd name="T26" fmla="*/ 121 w 172"/>
              <a:gd name="T27" fmla="*/ 211 h 211"/>
              <a:gd name="T28" fmla="*/ 101 w 172"/>
              <a:gd name="T29" fmla="*/ 163 h 211"/>
              <a:gd name="T30" fmla="*/ 121 w 172"/>
              <a:gd name="T31" fmla="*/ 211 h 211"/>
              <a:gd name="T32" fmla="*/ 113 w 172"/>
              <a:gd name="T33" fmla="*/ 148 h 211"/>
              <a:gd name="T34" fmla="*/ 121 w 172"/>
              <a:gd name="T35" fmla="*/ 156 h 211"/>
              <a:gd name="T36" fmla="*/ 98 w 172"/>
              <a:gd name="T37" fmla="*/ 0 h 211"/>
              <a:gd name="T38" fmla="*/ 71 w 172"/>
              <a:gd name="T39" fmla="*/ 0 h 211"/>
              <a:gd name="T40" fmla="*/ 98 w 172"/>
              <a:gd name="T41" fmla="*/ 80 h 211"/>
              <a:gd name="T42" fmla="*/ 71 w 172"/>
              <a:gd name="T43" fmla="*/ 37 h 211"/>
              <a:gd name="T44" fmla="*/ 71 w 172"/>
              <a:gd name="T45" fmla="*/ 166 h 211"/>
              <a:gd name="T46" fmla="*/ 98 w 172"/>
              <a:gd name="T47" fmla="*/ 141 h 211"/>
              <a:gd name="T48" fmla="*/ 98 w 172"/>
              <a:gd name="T49" fmla="*/ 160 h 211"/>
              <a:gd name="T50" fmla="*/ 74 w 172"/>
              <a:gd name="T51" fmla="*/ 124 h 211"/>
              <a:gd name="T52" fmla="*/ 71 w 172"/>
              <a:gd name="T53" fmla="*/ 118 h 211"/>
              <a:gd name="T54" fmla="*/ 71 w 172"/>
              <a:gd name="T55" fmla="*/ 98 h 211"/>
              <a:gd name="T56" fmla="*/ 71 w 172"/>
              <a:gd name="T57" fmla="*/ 0 h 211"/>
              <a:gd name="T58" fmla="*/ 60 w 172"/>
              <a:gd name="T59" fmla="*/ 0 h 211"/>
              <a:gd name="T60" fmla="*/ 71 w 172"/>
              <a:gd name="T61" fmla="*/ 88 h 211"/>
              <a:gd name="T62" fmla="*/ 60 w 172"/>
              <a:gd name="T63" fmla="*/ 37 h 211"/>
              <a:gd name="T64" fmla="*/ 60 w 172"/>
              <a:gd name="T65" fmla="*/ 120 h 211"/>
              <a:gd name="T66" fmla="*/ 65 w 172"/>
              <a:gd name="T67" fmla="*/ 166 h 211"/>
              <a:gd name="T68" fmla="*/ 71 w 172"/>
              <a:gd name="T69" fmla="*/ 98 h 211"/>
              <a:gd name="T70" fmla="*/ 71 w 172"/>
              <a:gd name="T71" fmla="*/ 98 h 211"/>
              <a:gd name="T72" fmla="*/ 60 w 172"/>
              <a:gd name="T73" fmla="*/ 9 h 211"/>
              <a:gd name="T74" fmla="*/ 12 w 172"/>
              <a:gd name="T75" fmla="*/ 23 h 211"/>
              <a:gd name="T76" fmla="*/ 60 w 172"/>
              <a:gd name="T77" fmla="*/ 100 h 211"/>
              <a:gd name="T78" fmla="*/ 28 w 172"/>
              <a:gd name="T79" fmla="*/ 118 h 211"/>
              <a:gd name="T80" fmla="*/ 29 w 172"/>
              <a:gd name="T81" fmla="*/ 134 h 211"/>
              <a:gd name="T82" fmla="*/ 34 w 172"/>
              <a:gd name="T83" fmla="*/ 127 h 211"/>
              <a:gd name="T84" fmla="*/ 47 w 172"/>
              <a:gd name="T85" fmla="*/ 120 h 211"/>
              <a:gd name="T86" fmla="*/ 36 w 172"/>
              <a:gd name="T87" fmla="*/ 178 h 211"/>
              <a:gd name="T88" fmla="*/ 45 w 172"/>
              <a:gd name="T89" fmla="*/ 163 h 211"/>
              <a:gd name="T90" fmla="*/ 60 w 172"/>
              <a:gd name="T91" fmla="*/ 211 h 211"/>
              <a:gd name="T92" fmla="*/ 0 w 172"/>
              <a:gd name="T93" fmla="*/ 2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2" h="211">
                <a:moveTo>
                  <a:pt x="121" y="0"/>
                </a:moveTo>
                <a:cubicBezTo>
                  <a:pt x="172" y="0"/>
                  <a:pt x="172" y="0"/>
                  <a:pt x="172" y="0"/>
                </a:cubicBezTo>
                <a:cubicBezTo>
                  <a:pt x="172" y="9"/>
                  <a:pt x="172" y="9"/>
                  <a:pt x="172" y="9"/>
                </a:cubicBezTo>
                <a:cubicBezTo>
                  <a:pt x="121" y="9"/>
                  <a:pt x="121" y="9"/>
                  <a:pt x="121" y="9"/>
                </a:cubicBezTo>
                <a:cubicBezTo>
                  <a:pt x="121" y="0"/>
                  <a:pt x="121" y="0"/>
                  <a:pt x="121" y="0"/>
                </a:cubicBezTo>
                <a:close/>
                <a:moveTo>
                  <a:pt x="121" y="37"/>
                </a:moveTo>
                <a:cubicBezTo>
                  <a:pt x="172" y="37"/>
                  <a:pt x="172" y="37"/>
                  <a:pt x="172" y="37"/>
                </a:cubicBezTo>
                <a:cubicBezTo>
                  <a:pt x="172" y="183"/>
                  <a:pt x="172" y="183"/>
                  <a:pt x="172" y="183"/>
                </a:cubicBezTo>
                <a:cubicBezTo>
                  <a:pt x="172" y="198"/>
                  <a:pt x="159" y="211"/>
                  <a:pt x="143" y="211"/>
                </a:cubicBezTo>
                <a:cubicBezTo>
                  <a:pt x="121" y="211"/>
                  <a:pt x="121" y="211"/>
                  <a:pt x="121" y="211"/>
                </a:cubicBezTo>
                <a:cubicBezTo>
                  <a:pt x="121" y="166"/>
                  <a:pt x="121" y="166"/>
                  <a:pt x="121" y="166"/>
                </a:cubicBezTo>
                <a:cubicBezTo>
                  <a:pt x="122" y="166"/>
                  <a:pt x="123" y="166"/>
                  <a:pt x="124" y="165"/>
                </a:cubicBezTo>
                <a:cubicBezTo>
                  <a:pt x="130" y="163"/>
                  <a:pt x="134" y="159"/>
                  <a:pt x="138" y="153"/>
                </a:cubicBezTo>
                <a:cubicBezTo>
                  <a:pt x="142" y="145"/>
                  <a:pt x="145" y="137"/>
                  <a:pt x="145" y="128"/>
                </a:cubicBezTo>
                <a:cubicBezTo>
                  <a:pt x="145" y="115"/>
                  <a:pt x="140" y="108"/>
                  <a:pt x="131" y="108"/>
                </a:cubicBezTo>
                <a:cubicBezTo>
                  <a:pt x="128" y="108"/>
                  <a:pt x="125" y="109"/>
                  <a:pt x="121" y="111"/>
                </a:cubicBezTo>
                <a:cubicBezTo>
                  <a:pt x="127" y="85"/>
                  <a:pt x="127" y="85"/>
                  <a:pt x="127" y="85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21" y="37"/>
                  <a:pt x="121" y="37"/>
                  <a:pt x="121" y="37"/>
                </a:cubicBezTo>
                <a:close/>
                <a:moveTo>
                  <a:pt x="121" y="156"/>
                </a:moveTo>
                <a:cubicBezTo>
                  <a:pt x="123" y="155"/>
                  <a:pt x="126" y="152"/>
                  <a:pt x="129" y="146"/>
                </a:cubicBezTo>
                <a:cubicBezTo>
                  <a:pt x="131" y="140"/>
                  <a:pt x="133" y="134"/>
                  <a:pt x="133" y="129"/>
                </a:cubicBezTo>
                <a:cubicBezTo>
                  <a:pt x="133" y="123"/>
                  <a:pt x="132" y="119"/>
                  <a:pt x="129" y="117"/>
                </a:cubicBezTo>
                <a:cubicBezTo>
                  <a:pt x="129" y="117"/>
                  <a:pt x="128" y="116"/>
                  <a:pt x="127" y="116"/>
                </a:cubicBezTo>
                <a:cubicBezTo>
                  <a:pt x="126" y="116"/>
                  <a:pt x="124" y="117"/>
                  <a:pt x="123" y="117"/>
                </a:cubicBezTo>
                <a:cubicBezTo>
                  <a:pt x="122" y="117"/>
                  <a:pt x="121" y="117"/>
                  <a:pt x="121" y="118"/>
                </a:cubicBezTo>
                <a:lnTo>
                  <a:pt x="121" y="156"/>
                </a:lnTo>
                <a:close/>
                <a:moveTo>
                  <a:pt x="98" y="0"/>
                </a:moveTo>
                <a:cubicBezTo>
                  <a:pt x="121" y="0"/>
                  <a:pt x="121" y="0"/>
                  <a:pt x="121" y="0"/>
                </a:cubicBezTo>
                <a:cubicBezTo>
                  <a:pt x="121" y="9"/>
                  <a:pt x="121" y="9"/>
                  <a:pt x="121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0"/>
                  <a:pt x="98" y="0"/>
                  <a:pt x="98" y="0"/>
                </a:cubicBezTo>
                <a:close/>
                <a:moveTo>
                  <a:pt x="98" y="37"/>
                </a:moveTo>
                <a:cubicBezTo>
                  <a:pt x="121" y="37"/>
                  <a:pt x="121" y="37"/>
                  <a:pt x="121" y="37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8" y="90"/>
                  <a:pt x="98" y="90"/>
                  <a:pt x="98" y="9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99" y="81"/>
                  <a:pt x="98" y="80"/>
                </a:cubicBezTo>
                <a:cubicBezTo>
                  <a:pt x="98" y="37"/>
                  <a:pt x="98" y="37"/>
                  <a:pt x="98" y="37"/>
                </a:cubicBezTo>
                <a:close/>
                <a:moveTo>
                  <a:pt x="121" y="211"/>
                </a:moveTo>
                <a:cubicBezTo>
                  <a:pt x="98" y="211"/>
                  <a:pt x="98" y="211"/>
                  <a:pt x="98" y="211"/>
                </a:cubicBezTo>
                <a:cubicBezTo>
                  <a:pt x="98" y="160"/>
                  <a:pt x="98" y="160"/>
                  <a:pt x="98" y="160"/>
                </a:cubicBezTo>
                <a:cubicBezTo>
                  <a:pt x="99" y="161"/>
                  <a:pt x="100" y="162"/>
                  <a:pt x="101" y="163"/>
                </a:cubicBezTo>
                <a:cubicBezTo>
                  <a:pt x="103" y="166"/>
                  <a:pt x="107" y="167"/>
                  <a:pt x="112" y="167"/>
                </a:cubicBezTo>
                <a:cubicBezTo>
                  <a:pt x="115" y="167"/>
                  <a:pt x="118" y="167"/>
                  <a:pt x="121" y="166"/>
                </a:cubicBezTo>
                <a:cubicBezTo>
                  <a:pt x="121" y="211"/>
                  <a:pt x="121" y="211"/>
                  <a:pt x="121" y="211"/>
                </a:cubicBezTo>
                <a:close/>
                <a:moveTo>
                  <a:pt x="121" y="118"/>
                </a:moveTo>
                <a:cubicBezTo>
                  <a:pt x="120" y="118"/>
                  <a:pt x="120" y="118"/>
                  <a:pt x="120" y="119"/>
                </a:cubicBezTo>
                <a:cubicBezTo>
                  <a:pt x="113" y="148"/>
                  <a:pt x="113" y="148"/>
                  <a:pt x="113" y="148"/>
                </a:cubicBezTo>
                <a:cubicBezTo>
                  <a:pt x="113" y="149"/>
                  <a:pt x="113" y="150"/>
                  <a:pt x="113" y="151"/>
                </a:cubicBezTo>
                <a:cubicBezTo>
                  <a:pt x="113" y="154"/>
                  <a:pt x="115" y="156"/>
                  <a:pt x="119" y="156"/>
                </a:cubicBezTo>
                <a:cubicBezTo>
                  <a:pt x="120" y="156"/>
                  <a:pt x="120" y="156"/>
                  <a:pt x="121" y="156"/>
                </a:cubicBezTo>
                <a:lnTo>
                  <a:pt x="121" y="118"/>
                </a:lnTo>
                <a:close/>
                <a:moveTo>
                  <a:pt x="71" y="0"/>
                </a:moveTo>
                <a:cubicBezTo>
                  <a:pt x="98" y="0"/>
                  <a:pt x="98" y="0"/>
                  <a:pt x="98" y="0"/>
                </a:cubicBezTo>
                <a:cubicBezTo>
                  <a:pt x="98" y="9"/>
                  <a:pt x="98" y="9"/>
                  <a:pt x="98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1" y="0"/>
                  <a:pt x="71" y="0"/>
                  <a:pt x="71" y="0"/>
                </a:cubicBezTo>
                <a:close/>
                <a:moveTo>
                  <a:pt x="71" y="37"/>
                </a:moveTo>
                <a:cubicBezTo>
                  <a:pt x="98" y="37"/>
                  <a:pt x="98" y="37"/>
                  <a:pt x="98" y="37"/>
                </a:cubicBezTo>
                <a:cubicBezTo>
                  <a:pt x="98" y="80"/>
                  <a:pt x="98" y="80"/>
                  <a:pt x="98" y="80"/>
                </a:cubicBezTo>
                <a:cubicBezTo>
                  <a:pt x="96" y="80"/>
                  <a:pt x="94" y="80"/>
                  <a:pt x="91" y="80"/>
                </a:cubicBezTo>
                <a:cubicBezTo>
                  <a:pt x="85" y="80"/>
                  <a:pt x="78" y="83"/>
                  <a:pt x="71" y="88"/>
                </a:cubicBezTo>
                <a:cubicBezTo>
                  <a:pt x="71" y="37"/>
                  <a:pt x="71" y="37"/>
                  <a:pt x="71" y="37"/>
                </a:cubicBezTo>
                <a:close/>
                <a:moveTo>
                  <a:pt x="98" y="211"/>
                </a:moveTo>
                <a:cubicBezTo>
                  <a:pt x="71" y="211"/>
                  <a:pt x="71" y="211"/>
                  <a:pt x="71" y="211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82" y="166"/>
                  <a:pt x="82" y="166"/>
                  <a:pt x="82" y="166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141"/>
                  <a:pt x="98" y="141"/>
                  <a:pt x="98" y="141"/>
                </a:cubicBezTo>
                <a:cubicBezTo>
                  <a:pt x="97" y="146"/>
                  <a:pt x="97" y="146"/>
                  <a:pt x="97" y="146"/>
                </a:cubicBezTo>
                <a:cubicBezTo>
                  <a:pt x="97" y="148"/>
                  <a:pt x="97" y="150"/>
                  <a:pt x="97" y="152"/>
                </a:cubicBezTo>
                <a:cubicBezTo>
                  <a:pt x="97" y="155"/>
                  <a:pt x="97" y="158"/>
                  <a:pt x="98" y="160"/>
                </a:cubicBezTo>
                <a:cubicBezTo>
                  <a:pt x="98" y="211"/>
                  <a:pt x="98" y="211"/>
                  <a:pt x="98" y="211"/>
                </a:cubicBezTo>
                <a:close/>
                <a:moveTo>
                  <a:pt x="71" y="137"/>
                </a:moveTo>
                <a:cubicBezTo>
                  <a:pt x="74" y="124"/>
                  <a:pt x="74" y="124"/>
                  <a:pt x="74" y="124"/>
                </a:cubicBezTo>
                <a:cubicBezTo>
                  <a:pt x="73" y="124"/>
                  <a:pt x="72" y="124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lose/>
                <a:moveTo>
                  <a:pt x="71" y="118"/>
                </a:moveTo>
                <a:cubicBezTo>
                  <a:pt x="73" y="118"/>
                  <a:pt x="74" y="119"/>
                  <a:pt x="75" y="119"/>
                </a:cubicBezTo>
                <a:cubicBezTo>
                  <a:pt x="82" y="88"/>
                  <a:pt x="82" y="88"/>
                  <a:pt x="82" y="88"/>
                </a:cubicBezTo>
                <a:cubicBezTo>
                  <a:pt x="79" y="90"/>
                  <a:pt x="75" y="93"/>
                  <a:pt x="71" y="98"/>
                </a:cubicBezTo>
                <a:lnTo>
                  <a:pt x="71" y="118"/>
                </a:lnTo>
                <a:close/>
                <a:moveTo>
                  <a:pt x="60" y="0"/>
                </a:moveTo>
                <a:cubicBezTo>
                  <a:pt x="71" y="0"/>
                  <a:pt x="71" y="0"/>
                  <a:pt x="71" y="0"/>
                </a:cubicBezTo>
                <a:cubicBezTo>
                  <a:pt x="71" y="9"/>
                  <a:pt x="71" y="9"/>
                  <a:pt x="71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0"/>
                  <a:pt x="60" y="0"/>
                  <a:pt x="60" y="0"/>
                </a:cubicBezTo>
                <a:close/>
                <a:moveTo>
                  <a:pt x="60" y="37"/>
                </a:moveTo>
                <a:cubicBezTo>
                  <a:pt x="71" y="37"/>
                  <a:pt x="71" y="37"/>
                  <a:pt x="71" y="37"/>
                </a:cubicBezTo>
                <a:cubicBezTo>
                  <a:pt x="71" y="88"/>
                  <a:pt x="71" y="88"/>
                  <a:pt x="71" y="88"/>
                </a:cubicBezTo>
                <a:cubicBezTo>
                  <a:pt x="71" y="89"/>
                  <a:pt x="71" y="89"/>
                  <a:pt x="71" y="89"/>
                </a:cubicBezTo>
                <a:cubicBezTo>
                  <a:pt x="67" y="92"/>
                  <a:pt x="64" y="96"/>
                  <a:pt x="60" y="100"/>
                </a:cubicBezTo>
                <a:cubicBezTo>
                  <a:pt x="60" y="37"/>
                  <a:pt x="60" y="37"/>
                  <a:pt x="60" y="37"/>
                </a:cubicBezTo>
                <a:close/>
                <a:moveTo>
                  <a:pt x="71" y="211"/>
                </a:moveTo>
                <a:cubicBezTo>
                  <a:pt x="60" y="211"/>
                  <a:pt x="60" y="211"/>
                  <a:pt x="60" y="211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4" y="121"/>
                  <a:pt x="68" y="122"/>
                  <a:pt x="71" y="123"/>
                </a:cubicBezTo>
                <a:cubicBezTo>
                  <a:pt x="71" y="137"/>
                  <a:pt x="71" y="137"/>
                  <a:pt x="71" y="137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71" y="166"/>
                  <a:pt x="71" y="166"/>
                  <a:pt x="71" y="166"/>
                </a:cubicBezTo>
                <a:cubicBezTo>
                  <a:pt x="71" y="211"/>
                  <a:pt x="71" y="211"/>
                  <a:pt x="71" y="211"/>
                </a:cubicBezTo>
                <a:close/>
                <a:moveTo>
                  <a:pt x="71" y="98"/>
                </a:moveTo>
                <a:cubicBezTo>
                  <a:pt x="68" y="102"/>
                  <a:pt x="65" y="108"/>
                  <a:pt x="61" y="115"/>
                </a:cubicBezTo>
                <a:cubicBezTo>
                  <a:pt x="65" y="116"/>
                  <a:pt x="68" y="117"/>
                  <a:pt x="71" y="118"/>
                </a:cubicBezTo>
                <a:lnTo>
                  <a:pt x="71" y="98"/>
                </a:lnTo>
                <a:close/>
                <a:moveTo>
                  <a:pt x="29" y="0"/>
                </a:moveTo>
                <a:cubicBezTo>
                  <a:pt x="60" y="0"/>
                  <a:pt x="60" y="0"/>
                  <a:pt x="60" y="0"/>
                </a:cubicBezTo>
                <a:cubicBezTo>
                  <a:pt x="60" y="9"/>
                  <a:pt x="60" y="9"/>
                  <a:pt x="60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18" y="9"/>
                  <a:pt x="12" y="15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30"/>
                  <a:pt x="18" y="37"/>
                  <a:pt x="26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57" y="104"/>
                  <a:pt x="54" y="109"/>
                  <a:pt x="51" y="114"/>
                </a:cubicBezTo>
                <a:cubicBezTo>
                  <a:pt x="48" y="114"/>
                  <a:pt x="46" y="113"/>
                  <a:pt x="45" y="113"/>
                </a:cubicBezTo>
                <a:cubicBezTo>
                  <a:pt x="38" y="113"/>
                  <a:pt x="32" y="115"/>
                  <a:pt x="28" y="118"/>
                </a:cubicBezTo>
                <a:cubicBezTo>
                  <a:pt x="23" y="120"/>
                  <a:pt x="21" y="124"/>
                  <a:pt x="21" y="128"/>
                </a:cubicBezTo>
                <a:cubicBezTo>
                  <a:pt x="21" y="130"/>
                  <a:pt x="22" y="131"/>
                  <a:pt x="23" y="133"/>
                </a:cubicBezTo>
                <a:cubicBezTo>
                  <a:pt x="24" y="134"/>
                  <a:pt x="26" y="134"/>
                  <a:pt x="29" y="134"/>
                </a:cubicBezTo>
                <a:cubicBezTo>
                  <a:pt x="30" y="134"/>
                  <a:pt x="31" y="134"/>
                  <a:pt x="33" y="133"/>
                </a:cubicBezTo>
                <a:cubicBezTo>
                  <a:pt x="34" y="132"/>
                  <a:pt x="35" y="131"/>
                  <a:pt x="35" y="130"/>
                </a:cubicBezTo>
                <a:cubicBezTo>
                  <a:pt x="35" y="129"/>
                  <a:pt x="34" y="128"/>
                  <a:pt x="34" y="127"/>
                </a:cubicBezTo>
                <a:cubicBezTo>
                  <a:pt x="34" y="127"/>
                  <a:pt x="33" y="126"/>
                  <a:pt x="33" y="126"/>
                </a:cubicBezTo>
                <a:cubicBezTo>
                  <a:pt x="34" y="124"/>
                  <a:pt x="35" y="123"/>
                  <a:pt x="38" y="122"/>
                </a:cubicBezTo>
                <a:cubicBezTo>
                  <a:pt x="40" y="121"/>
                  <a:pt x="43" y="120"/>
                  <a:pt x="47" y="120"/>
                </a:cubicBezTo>
                <a:cubicBezTo>
                  <a:pt x="44" y="125"/>
                  <a:pt x="42" y="129"/>
                  <a:pt x="40" y="134"/>
                </a:cubicBezTo>
                <a:cubicBezTo>
                  <a:pt x="33" y="148"/>
                  <a:pt x="30" y="159"/>
                  <a:pt x="30" y="167"/>
                </a:cubicBezTo>
                <a:cubicBezTo>
                  <a:pt x="30" y="173"/>
                  <a:pt x="32" y="176"/>
                  <a:pt x="36" y="178"/>
                </a:cubicBezTo>
                <a:cubicBezTo>
                  <a:pt x="37" y="179"/>
                  <a:pt x="41" y="180"/>
                  <a:pt x="45" y="180"/>
                </a:cubicBezTo>
                <a:cubicBezTo>
                  <a:pt x="44" y="178"/>
                  <a:pt x="44" y="176"/>
                  <a:pt x="44" y="173"/>
                </a:cubicBezTo>
                <a:cubicBezTo>
                  <a:pt x="44" y="170"/>
                  <a:pt x="44" y="167"/>
                  <a:pt x="45" y="163"/>
                </a:cubicBezTo>
                <a:cubicBezTo>
                  <a:pt x="47" y="150"/>
                  <a:pt x="52" y="136"/>
                  <a:pt x="59" y="120"/>
                </a:cubicBezTo>
                <a:cubicBezTo>
                  <a:pt x="59" y="120"/>
                  <a:pt x="60" y="120"/>
                  <a:pt x="60" y="120"/>
                </a:cubicBezTo>
                <a:cubicBezTo>
                  <a:pt x="60" y="211"/>
                  <a:pt x="60" y="211"/>
                  <a:pt x="60" y="211"/>
                </a:cubicBezTo>
                <a:cubicBezTo>
                  <a:pt x="29" y="211"/>
                  <a:pt x="29" y="211"/>
                  <a:pt x="29" y="211"/>
                </a:cubicBezTo>
                <a:cubicBezTo>
                  <a:pt x="13" y="211"/>
                  <a:pt x="0" y="198"/>
                  <a:pt x="0" y="18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13"/>
                  <a:pt x="13" y="0"/>
                  <a:pt x="29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1" name="Freeform 75"/>
          <p:cNvSpPr>
            <a:spLocks noEditPoints="1"/>
          </p:cNvSpPr>
          <p:nvPr/>
        </p:nvSpPr>
        <p:spPr bwMode="auto">
          <a:xfrm>
            <a:off x="3305816" y="2473754"/>
            <a:ext cx="569913" cy="571500"/>
          </a:xfrm>
          <a:custGeom>
            <a:avLst/>
            <a:gdLst>
              <a:gd name="T0" fmla="*/ 249 w 261"/>
              <a:gd name="T1" fmla="*/ 220 h 262"/>
              <a:gd name="T2" fmla="*/ 261 w 261"/>
              <a:gd name="T3" fmla="*/ 70 h 262"/>
              <a:gd name="T4" fmla="*/ 249 w 261"/>
              <a:gd name="T5" fmla="*/ 70 h 262"/>
              <a:gd name="T6" fmla="*/ 249 w 261"/>
              <a:gd name="T7" fmla="*/ 154 h 262"/>
              <a:gd name="T8" fmla="*/ 227 w 261"/>
              <a:gd name="T9" fmla="*/ 180 h 262"/>
              <a:gd name="T10" fmla="*/ 209 w 261"/>
              <a:gd name="T11" fmla="*/ 262 h 262"/>
              <a:gd name="T12" fmla="*/ 209 w 261"/>
              <a:gd name="T13" fmla="*/ 262 h 262"/>
              <a:gd name="T14" fmla="*/ 209 w 261"/>
              <a:gd name="T15" fmla="*/ 15 h 262"/>
              <a:gd name="T16" fmla="*/ 203 w 261"/>
              <a:gd name="T17" fmla="*/ 28 h 262"/>
              <a:gd name="T18" fmla="*/ 209 w 261"/>
              <a:gd name="T19" fmla="*/ 50 h 262"/>
              <a:gd name="T20" fmla="*/ 201 w 261"/>
              <a:gd name="T21" fmla="*/ 120 h 262"/>
              <a:gd name="T22" fmla="*/ 209 w 261"/>
              <a:gd name="T23" fmla="*/ 197 h 262"/>
              <a:gd name="T24" fmla="*/ 209 w 261"/>
              <a:gd name="T25" fmla="*/ 197 h 262"/>
              <a:gd name="T26" fmla="*/ 195 w 261"/>
              <a:gd name="T27" fmla="*/ 232 h 262"/>
              <a:gd name="T28" fmla="*/ 168 w 261"/>
              <a:gd name="T29" fmla="*/ 36 h 262"/>
              <a:gd name="T30" fmla="*/ 195 w 261"/>
              <a:gd name="T31" fmla="*/ 20 h 262"/>
              <a:gd name="T32" fmla="*/ 195 w 261"/>
              <a:gd name="T33" fmla="*/ 50 h 262"/>
              <a:gd name="T34" fmla="*/ 195 w 261"/>
              <a:gd name="T35" fmla="*/ 120 h 262"/>
              <a:gd name="T36" fmla="*/ 168 w 261"/>
              <a:gd name="T37" fmla="*/ 220 h 262"/>
              <a:gd name="T38" fmla="*/ 192 w 261"/>
              <a:gd name="T39" fmla="*/ 249 h 262"/>
              <a:gd name="T40" fmla="*/ 168 w 261"/>
              <a:gd name="T41" fmla="*/ 21 h 262"/>
              <a:gd name="T42" fmla="*/ 168 w 261"/>
              <a:gd name="T43" fmla="*/ 44 h 262"/>
              <a:gd name="T44" fmla="*/ 135 w 261"/>
              <a:gd name="T45" fmla="*/ 120 h 262"/>
              <a:gd name="T46" fmla="*/ 167 w 261"/>
              <a:gd name="T47" fmla="*/ 198 h 262"/>
              <a:gd name="T48" fmla="*/ 167 w 261"/>
              <a:gd name="T49" fmla="*/ 167 h 262"/>
              <a:gd name="T50" fmla="*/ 130 w 261"/>
              <a:gd name="T51" fmla="*/ 147 h 262"/>
              <a:gd name="T52" fmla="*/ 93 w 261"/>
              <a:gd name="T53" fmla="*/ 44 h 262"/>
              <a:gd name="T54" fmla="*/ 130 w 261"/>
              <a:gd name="T55" fmla="*/ 0 h 262"/>
              <a:gd name="T56" fmla="*/ 126 w 261"/>
              <a:gd name="T57" fmla="*/ 120 h 262"/>
              <a:gd name="T58" fmla="*/ 130 w 261"/>
              <a:gd name="T59" fmla="*/ 159 h 262"/>
              <a:gd name="T60" fmla="*/ 130 w 261"/>
              <a:gd name="T61" fmla="*/ 179 h 262"/>
              <a:gd name="T62" fmla="*/ 130 w 261"/>
              <a:gd name="T63" fmla="*/ 198 h 262"/>
              <a:gd name="T64" fmla="*/ 93 w 261"/>
              <a:gd name="T65" fmla="*/ 3 h 262"/>
              <a:gd name="T66" fmla="*/ 93 w 261"/>
              <a:gd name="T67" fmla="*/ 36 h 262"/>
              <a:gd name="T68" fmla="*/ 67 w 261"/>
              <a:gd name="T69" fmla="*/ 20 h 262"/>
              <a:gd name="T70" fmla="*/ 67 w 261"/>
              <a:gd name="T71" fmla="*/ 70 h 262"/>
              <a:gd name="T72" fmla="*/ 92 w 261"/>
              <a:gd name="T73" fmla="*/ 147 h 262"/>
              <a:gd name="T74" fmla="*/ 92 w 261"/>
              <a:gd name="T75" fmla="*/ 179 h 262"/>
              <a:gd name="T76" fmla="*/ 93 w 261"/>
              <a:gd name="T77" fmla="*/ 198 h 262"/>
              <a:gd name="T78" fmla="*/ 67 w 261"/>
              <a:gd name="T79" fmla="*/ 171 h 262"/>
              <a:gd name="T80" fmla="*/ 69 w 261"/>
              <a:gd name="T81" fmla="*/ 232 h 262"/>
              <a:gd name="T82" fmla="*/ 58 w 261"/>
              <a:gd name="T83" fmla="*/ 28 h 262"/>
              <a:gd name="T84" fmla="*/ 67 w 261"/>
              <a:gd name="T85" fmla="*/ 9 h 262"/>
              <a:gd name="T86" fmla="*/ 67 w 261"/>
              <a:gd name="T87" fmla="*/ 120 h 262"/>
              <a:gd name="T88" fmla="*/ 67 w 261"/>
              <a:gd name="T89" fmla="*/ 188 h 262"/>
              <a:gd name="T90" fmla="*/ 67 w 261"/>
              <a:gd name="T91" fmla="*/ 232 h 262"/>
              <a:gd name="T92" fmla="*/ 67 w 261"/>
              <a:gd name="T93" fmla="*/ 232 h 262"/>
              <a:gd name="T94" fmla="*/ 52 w 261"/>
              <a:gd name="T95" fmla="*/ 50 h 262"/>
              <a:gd name="T96" fmla="*/ 12 w 261"/>
              <a:gd name="T97" fmla="*/ 220 h 262"/>
              <a:gd name="T98" fmla="*/ 52 w 261"/>
              <a:gd name="T99" fmla="*/ 232 h 262"/>
              <a:gd name="T100" fmla="*/ 52 w 261"/>
              <a:gd name="T101" fmla="*/ 232 h 262"/>
              <a:gd name="T102" fmla="*/ 12 w 261"/>
              <a:gd name="T103" fmla="*/ 114 h 262"/>
              <a:gd name="T104" fmla="*/ 0 w 261"/>
              <a:gd name="T105" fmla="*/ 104 h 262"/>
              <a:gd name="T106" fmla="*/ 12 w 261"/>
              <a:gd name="T107" fmla="*/ 154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61" h="262">
                <a:moveTo>
                  <a:pt x="249" y="220"/>
                </a:moveTo>
                <a:cubicBezTo>
                  <a:pt x="249" y="154"/>
                  <a:pt x="249" y="154"/>
                  <a:pt x="249" y="154"/>
                </a:cubicBezTo>
                <a:cubicBezTo>
                  <a:pt x="251" y="157"/>
                  <a:pt x="252" y="160"/>
                  <a:pt x="252" y="164"/>
                </a:cubicBezTo>
                <a:cubicBezTo>
                  <a:pt x="252" y="220"/>
                  <a:pt x="252" y="220"/>
                  <a:pt x="252" y="220"/>
                </a:cubicBezTo>
                <a:cubicBezTo>
                  <a:pt x="249" y="220"/>
                  <a:pt x="249" y="220"/>
                  <a:pt x="249" y="220"/>
                </a:cubicBezTo>
                <a:close/>
                <a:moveTo>
                  <a:pt x="249" y="114"/>
                </a:moveTo>
                <a:cubicBezTo>
                  <a:pt x="249" y="70"/>
                  <a:pt x="249" y="70"/>
                  <a:pt x="249" y="70"/>
                </a:cubicBezTo>
                <a:cubicBezTo>
                  <a:pt x="250" y="70"/>
                  <a:pt x="250" y="70"/>
                  <a:pt x="250" y="69"/>
                </a:cubicBezTo>
                <a:cubicBezTo>
                  <a:pt x="257" y="67"/>
                  <a:pt x="257" y="67"/>
                  <a:pt x="257" y="67"/>
                </a:cubicBezTo>
                <a:cubicBezTo>
                  <a:pt x="259" y="66"/>
                  <a:pt x="261" y="67"/>
                  <a:pt x="261" y="70"/>
                </a:cubicBezTo>
                <a:cubicBezTo>
                  <a:pt x="261" y="104"/>
                  <a:pt x="261" y="104"/>
                  <a:pt x="261" y="104"/>
                </a:cubicBezTo>
                <a:cubicBezTo>
                  <a:pt x="261" y="107"/>
                  <a:pt x="259" y="110"/>
                  <a:pt x="257" y="111"/>
                </a:cubicBezTo>
                <a:cubicBezTo>
                  <a:pt x="250" y="113"/>
                  <a:pt x="250" y="113"/>
                  <a:pt x="250" y="113"/>
                </a:cubicBezTo>
                <a:cubicBezTo>
                  <a:pt x="250" y="114"/>
                  <a:pt x="250" y="114"/>
                  <a:pt x="249" y="114"/>
                </a:cubicBezTo>
                <a:close/>
                <a:moveTo>
                  <a:pt x="249" y="70"/>
                </a:moveTo>
                <a:cubicBezTo>
                  <a:pt x="249" y="114"/>
                  <a:pt x="249" y="114"/>
                  <a:pt x="249" y="114"/>
                </a:cubicBezTo>
                <a:cubicBezTo>
                  <a:pt x="248" y="114"/>
                  <a:pt x="246" y="112"/>
                  <a:pt x="246" y="110"/>
                </a:cubicBezTo>
                <a:cubicBezTo>
                  <a:pt x="246" y="76"/>
                  <a:pt x="246" y="76"/>
                  <a:pt x="246" y="76"/>
                </a:cubicBezTo>
                <a:cubicBezTo>
                  <a:pt x="246" y="74"/>
                  <a:pt x="248" y="71"/>
                  <a:pt x="249" y="70"/>
                </a:cubicBezTo>
                <a:close/>
                <a:moveTo>
                  <a:pt x="249" y="154"/>
                </a:moveTo>
                <a:cubicBezTo>
                  <a:pt x="246" y="150"/>
                  <a:pt x="241" y="146"/>
                  <a:pt x="235" y="146"/>
                </a:cubicBezTo>
                <a:cubicBezTo>
                  <a:pt x="235" y="50"/>
                  <a:pt x="235" y="50"/>
                  <a:pt x="235" y="50"/>
                </a:cubicBezTo>
                <a:cubicBezTo>
                  <a:pt x="209" y="50"/>
                  <a:pt x="209" y="50"/>
                  <a:pt x="209" y="50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19" y="162"/>
                  <a:pt x="227" y="170"/>
                  <a:pt x="227" y="180"/>
                </a:cubicBezTo>
                <a:cubicBezTo>
                  <a:pt x="227" y="189"/>
                  <a:pt x="219" y="197"/>
                  <a:pt x="209" y="197"/>
                </a:cubicBezTo>
                <a:cubicBezTo>
                  <a:pt x="209" y="220"/>
                  <a:pt x="209" y="220"/>
                  <a:pt x="209" y="220"/>
                </a:cubicBezTo>
                <a:cubicBezTo>
                  <a:pt x="249" y="220"/>
                  <a:pt x="249" y="220"/>
                  <a:pt x="249" y="220"/>
                </a:cubicBezTo>
                <a:cubicBezTo>
                  <a:pt x="249" y="154"/>
                  <a:pt x="249" y="154"/>
                  <a:pt x="249" y="154"/>
                </a:cubicBezTo>
                <a:close/>
                <a:moveTo>
                  <a:pt x="209" y="262"/>
                </a:moveTo>
                <a:cubicBezTo>
                  <a:pt x="209" y="232"/>
                  <a:pt x="209" y="232"/>
                  <a:pt x="209" y="232"/>
                </a:cubicBezTo>
                <a:cubicBezTo>
                  <a:pt x="226" y="232"/>
                  <a:pt x="226" y="232"/>
                  <a:pt x="226" y="232"/>
                </a:cubicBezTo>
                <a:cubicBezTo>
                  <a:pt x="226" y="249"/>
                  <a:pt x="226" y="249"/>
                  <a:pt x="226" y="249"/>
                </a:cubicBezTo>
                <a:cubicBezTo>
                  <a:pt x="226" y="257"/>
                  <a:pt x="220" y="262"/>
                  <a:pt x="213" y="262"/>
                </a:cubicBezTo>
                <a:cubicBezTo>
                  <a:pt x="209" y="262"/>
                  <a:pt x="209" y="262"/>
                  <a:pt x="209" y="262"/>
                </a:cubicBezTo>
                <a:close/>
                <a:moveTo>
                  <a:pt x="209" y="44"/>
                </a:moveTo>
                <a:cubicBezTo>
                  <a:pt x="209" y="15"/>
                  <a:pt x="209" y="15"/>
                  <a:pt x="209" y="15"/>
                </a:cubicBezTo>
                <a:cubicBezTo>
                  <a:pt x="225" y="23"/>
                  <a:pt x="235" y="33"/>
                  <a:pt x="235" y="44"/>
                </a:cubicBezTo>
                <a:lnTo>
                  <a:pt x="209" y="44"/>
                </a:lnTo>
                <a:close/>
                <a:moveTo>
                  <a:pt x="209" y="15"/>
                </a:moveTo>
                <a:cubicBezTo>
                  <a:pt x="209" y="44"/>
                  <a:pt x="209" y="44"/>
                  <a:pt x="209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9" y="37"/>
                  <a:pt x="203" y="33"/>
                  <a:pt x="203" y="28"/>
                </a:cubicBezTo>
                <a:cubicBezTo>
                  <a:pt x="203" y="24"/>
                  <a:pt x="199" y="20"/>
                  <a:pt x="195" y="20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200" y="11"/>
                  <a:pt x="205" y="13"/>
                  <a:pt x="209" y="15"/>
                </a:cubicBezTo>
                <a:close/>
                <a:moveTo>
                  <a:pt x="209" y="50"/>
                </a:moveTo>
                <a:cubicBezTo>
                  <a:pt x="209" y="162"/>
                  <a:pt x="209" y="162"/>
                  <a:pt x="209" y="162"/>
                </a:cubicBezTo>
                <a:cubicBezTo>
                  <a:pt x="209" y="162"/>
                  <a:pt x="209" y="162"/>
                  <a:pt x="209" y="162"/>
                </a:cubicBezTo>
                <a:cubicBezTo>
                  <a:pt x="203" y="162"/>
                  <a:pt x="198" y="166"/>
                  <a:pt x="195" y="171"/>
                </a:cubicBezTo>
                <a:cubicBezTo>
                  <a:pt x="195" y="120"/>
                  <a:pt x="195" y="120"/>
                  <a:pt x="195" y="120"/>
                </a:cubicBezTo>
                <a:cubicBezTo>
                  <a:pt x="201" y="120"/>
                  <a:pt x="201" y="120"/>
                  <a:pt x="201" y="120"/>
                </a:cubicBezTo>
                <a:cubicBezTo>
                  <a:pt x="201" y="70"/>
                  <a:pt x="201" y="70"/>
                  <a:pt x="201" y="70"/>
                </a:cubicBezTo>
                <a:cubicBezTo>
                  <a:pt x="195" y="70"/>
                  <a:pt x="195" y="70"/>
                  <a:pt x="195" y="70"/>
                </a:cubicBezTo>
                <a:cubicBezTo>
                  <a:pt x="195" y="50"/>
                  <a:pt x="195" y="50"/>
                  <a:pt x="195" y="50"/>
                </a:cubicBezTo>
                <a:cubicBezTo>
                  <a:pt x="209" y="50"/>
                  <a:pt x="209" y="50"/>
                  <a:pt x="209" y="50"/>
                </a:cubicBezTo>
                <a:close/>
                <a:moveTo>
                  <a:pt x="209" y="197"/>
                </a:moveTo>
                <a:cubicBezTo>
                  <a:pt x="209" y="220"/>
                  <a:pt x="209" y="220"/>
                  <a:pt x="209" y="220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95" y="188"/>
                  <a:pt x="195" y="188"/>
                  <a:pt x="195" y="188"/>
                </a:cubicBezTo>
                <a:cubicBezTo>
                  <a:pt x="198" y="193"/>
                  <a:pt x="203" y="197"/>
                  <a:pt x="209" y="197"/>
                </a:cubicBezTo>
                <a:cubicBezTo>
                  <a:pt x="209" y="197"/>
                  <a:pt x="209" y="197"/>
                  <a:pt x="209" y="197"/>
                </a:cubicBezTo>
                <a:close/>
                <a:moveTo>
                  <a:pt x="209" y="232"/>
                </a:moveTo>
                <a:cubicBezTo>
                  <a:pt x="209" y="262"/>
                  <a:pt x="209" y="262"/>
                  <a:pt x="209" y="262"/>
                </a:cubicBezTo>
                <a:cubicBezTo>
                  <a:pt x="206" y="262"/>
                  <a:pt x="206" y="262"/>
                  <a:pt x="206" y="262"/>
                </a:cubicBezTo>
                <a:cubicBezTo>
                  <a:pt x="201" y="262"/>
                  <a:pt x="197" y="260"/>
                  <a:pt x="195" y="257"/>
                </a:cubicBezTo>
                <a:cubicBezTo>
                  <a:pt x="195" y="232"/>
                  <a:pt x="195" y="232"/>
                  <a:pt x="195" y="232"/>
                </a:cubicBezTo>
                <a:lnTo>
                  <a:pt x="209" y="232"/>
                </a:lnTo>
                <a:close/>
                <a:moveTo>
                  <a:pt x="171" y="20"/>
                </a:moveTo>
                <a:cubicBezTo>
                  <a:pt x="175" y="20"/>
                  <a:pt x="179" y="24"/>
                  <a:pt x="179" y="28"/>
                </a:cubicBezTo>
                <a:cubicBezTo>
                  <a:pt x="179" y="33"/>
                  <a:pt x="175" y="37"/>
                  <a:pt x="171" y="37"/>
                </a:cubicBezTo>
                <a:cubicBezTo>
                  <a:pt x="170" y="37"/>
                  <a:pt x="169" y="37"/>
                  <a:pt x="168" y="36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195" y="37"/>
                  <a:pt x="195" y="37"/>
                  <a:pt x="195" y="37"/>
                </a:cubicBezTo>
                <a:cubicBezTo>
                  <a:pt x="190" y="37"/>
                  <a:pt x="186" y="33"/>
                  <a:pt x="186" y="28"/>
                </a:cubicBezTo>
                <a:cubicBezTo>
                  <a:pt x="186" y="24"/>
                  <a:pt x="190" y="20"/>
                  <a:pt x="195" y="20"/>
                </a:cubicBezTo>
                <a:cubicBezTo>
                  <a:pt x="195" y="9"/>
                  <a:pt x="195" y="9"/>
                  <a:pt x="195" y="9"/>
                </a:cubicBezTo>
                <a:cubicBezTo>
                  <a:pt x="187" y="6"/>
                  <a:pt x="178" y="4"/>
                  <a:pt x="168" y="3"/>
                </a:cubicBezTo>
                <a:cubicBezTo>
                  <a:pt x="168" y="21"/>
                  <a:pt x="168" y="21"/>
                  <a:pt x="168" y="21"/>
                </a:cubicBezTo>
                <a:cubicBezTo>
                  <a:pt x="169" y="20"/>
                  <a:pt x="170" y="20"/>
                  <a:pt x="171" y="20"/>
                </a:cubicBezTo>
                <a:close/>
                <a:moveTo>
                  <a:pt x="195" y="50"/>
                </a:moveTo>
                <a:cubicBezTo>
                  <a:pt x="195" y="70"/>
                  <a:pt x="195" y="70"/>
                  <a:pt x="195" y="70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8" y="50"/>
                  <a:pt x="168" y="50"/>
                  <a:pt x="168" y="50"/>
                </a:cubicBezTo>
                <a:cubicBezTo>
                  <a:pt x="195" y="50"/>
                  <a:pt x="195" y="50"/>
                  <a:pt x="195" y="50"/>
                </a:cubicBezTo>
                <a:close/>
                <a:moveTo>
                  <a:pt x="195" y="120"/>
                </a:moveTo>
                <a:cubicBezTo>
                  <a:pt x="195" y="171"/>
                  <a:pt x="195" y="171"/>
                  <a:pt x="195" y="171"/>
                </a:cubicBezTo>
                <a:cubicBezTo>
                  <a:pt x="193" y="173"/>
                  <a:pt x="192" y="176"/>
                  <a:pt x="192" y="180"/>
                </a:cubicBezTo>
                <a:cubicBezTo>
                  <a:pt x="192" y="183"/>
                  <a:pt x="193" y="186"/>
                  <a:pt x="195" y="188"/>
                </a:cubicBezTo>
                <a:cubicBezTo>
                  <a:pt x="195" y="220"/>
                  <a:pt x="195" y="220"/>
                  <a:pt x="195" y="2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95" y="120"/>
                  <a:pt x="195" y="120"/>
                  <a:pt x="195" y="120"/>
                </a:cubicBezTo>
                <a:close/>
                <a:moveTo>
                  <a:pt x="195" y="232"/>
                </a:moveTo>
                <a:cubicBezTo>
                  <a:pt x="195" y="257"/>
                  <a:pt x="195" y="257"/>
                  <a:pt x="195" y="257"/>
                </a:cubicBezTo>
                <a:cubicBezTo>
                  <a:pt x="193" y="254"/>
                  <a:pt x="192" y="252"/>
                  <a:pt x="192" y="249"/>
                </a:cubicBezTo>
                <a:cubicBezTo>
                  <a:pt x="192" y="232"/>
                  <a:pt x="192" y="232"/>
                  <a:pt x="192" y="232"/>
                </a:cubicBezTo>
                <a:lnTo>
                  <a:pt x="195" y="232"/>
                </a:lnTo>
                <a:close/>
                <a:moveTo>
                  <a:pt x="168" y="36"/>
                </a:moveTo>
                <a:cubicBezTo>
                  <a:pt x="165" y="35"/>
                  <a:pt x="162" y="32"/>
                  <a:pt x="162" y="28"/>
                </a:cubicBezTo>
                <a:cubicBezTo>
                  <a:pt x="162" y="25"/>
                  <a:pt x="165" y="22"/>
                  <a:pt x="168" y="21"/>
                </a:cubicBezTo>
                <a:cubicBezTo>
                  <a:pt x="168" y="3"/>
                  <a:pt x="168" y="3"/>
                  <a:pt x="168" y="3"/>
                </a:cubicBezTo>
                <a:cubicBezTo>
                  <a:pt x="157" y="1"/>
                  <a:pt x="144" y="0"/>
                  <a:pt x="131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68" y="44"/>
                  <a:pt x="168" y="44"/>
                  <a:pt x="168" y="44"/>
                </a:cubicBezTo>
                <a:cubicBezTo>
                  <a:pt x="168" y="36"/>
                  <a:pt x="168" y="36"/>
                  <a:pt x="168" y="36"/>
                </a:cubicBezTo>
                <a:close/>
                <a:moveTo>
                  <a:pt x="168" y="50"/>
                </a:moveTo>
                <a:cubicBezTo>
                  <a:pt x="168" y="70"/>
                  <a:pt x="168" y="70"/>
                  <a:pt x="168" y="70"/>
                </a:cubicBezTo>
                <a:cubicBezTo>
                  <a:pt x="135" y="70"/>
                  <a:pt x="135" y="70"/>
                  <a:pt x="135" y="70"/>
                </a:cubicBezTo>
                <a:cubicBezTo>
                  <a:pt x="135" y="120"/>
                  <a:pt x="135" y="120"/>
                  <a:pt x="135" y="120"/>
                </a:cubicBezTo>
                <a:cubicBezTo>
                  <a:pt x="168" y="120"/>
                  <a:pt x="168" y="120"/>
                  <a:pt x="168" y="120"/>
                </a:cubicBezTo>
                <a:cubicBezTo>
                  <a:pt x="168" y="220"/>
                  <a:pt x="168" y="220"/>
                  <a:pt x="168" y="220"/>
                </a:cubicBezTo>
                <a:cubicBezTo>
                  <a:pt x="130" y="220"/>
                  <a:pt x="130" y="220"/>
                  <a:pt x="130" y="220"/>
                </a:cubicBezTo>
                <a:cubicBezTo>
                  <a:pt x="130" y="198"/>
                  <a:pt x="130" y="198"/>
                  <a:pt x="130" y="198"/>
                </a:cubicBezTo>
                <a:cubicBezTo>
                  <a:pt x="167" y="198"/>
                  <a:pt x="167" y="198"/>
                  <a:pt x="167" y="198"/>
                </a:cubicBezTo>
                <a:cubicBezTo>
                  <a:pt x="167" y="187"/>
                  <a:pt x="167" y="187"/>
                  <a:pt x="167" y="187"/>
                </a:cubicBezTo>
                <a:cubicBezTo>
                  <a:pt x="130" y="187"/>
                  <a:pt x="130" y="187"/>
                  <a:pt x="130" y="187"/>
                </a:cubicBezTo>
                <a:cubicBezTo>
                  <a:pt x="130" y="179"/>
                  <a:pt x="130" y="179"/>
                  <a:pt x="130" y="179"/>
                </a:cubicBezTo>
                <a:cubicBezTo>
                  <a:pt x="167" y="179"/>
                  <a:pt x="167" y="179"/>
                  <a:pt x="167" y="179"/>
                </a:cubicBezTo>
                <a:cubicBezTo>
                  <a:pt x="167" y="167"/>
                  <a:pt x="167" y="167"/>
                  <a:pt x="167" y="167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130" y="159"/>
                  <a:pt x="130" y="159"/>
                  <a:pt x="130" y="159"/>
                </a:cubicBezTo>
                <a:cubicBezTo>
                  <a:pt x="167" y="159"/>
                  <a:pt x="167" y="159"/>
                  <a:pt x="167" y="159"/>
                </a:cubicBezTo>
                <a:cubicBezTo>
                  <a:pt x="167" y="147"/>
                  <a:pt x="167" y="147"/>
                  <a:pt x="167" y="147"/>
                </a:cubicBezTo>
                <a:cubicBezTo>
                  <a:pt x="130" y="147"/>
                  <a:pt x="130" y="147"/>
                  <a:pt x="130" y="147"/>
                </a:cubicBezTo>
                <a:cubicBezTo>
                  <a:pt x="130" y="50"/>
                  <a:pt x="130" y="50"/>
                  <a:pt x="130" y="50"/>
                </a:cubicBezTo>
                <a:lnTo>
                  <a:pt x="168" y="50"/>
                </a:lnTo>
                <a:close/>
                <a:moveTo>
                  <a:pt x="130" y="0"/>
                </a:moveTo>
                <a:cubicBezTo>
                  <a:pt x="130" y="44"/>
                  <a:pt x="130" y="44"/>
                  <a:pt x="130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36"/>
                  <a:pt x="93" y="36"/>
                  <a:pt x="93" y="36"/>
                </a:cubicBezTo>
                <a:cubicBezTo>
                  <a:pt x="96" y="35"/>
                  <a:pt x="99" y="32"/>
                  <a:pt x="99" y="28"/>
                </a:cubicBezTo>
                <a:cubicBezTo>
                  <a:pt x="99" y="25"/>
                  <a:pt x="96" y="22"/>
                  <a:pt x="93" y="21"/>
                </a:cubicBezTo>
                <a:cubicBezTo>
                  <a:pt x="93" y="3"/>
                  <a:pt x="93" y="3"/>
                  <a:pt x="93" y="3"/>
                </a:cubicBezTo>
                <a:cubicBezTo>
                  <a:pt x="104" y="1"/>
                  <a:pt x="117" y="0"/>
                  <a:pt x="130" y="0"/>
                </a:cubicBezTo>
                <a:close/>
                <a:moveTo>
                  <a:pt x="130" y="50"/>
                </a:moveTo>
                <a:cubicBezTo>
                  <a:pt x="130" y="147"/>
                  <a:pt x="130" y="147"/>
                  <a:pt x="130" y="147"/>
                </a:cubicBezTo>
                <a:cubicBezTo>
                  <a:pt x="93" y="147"/>
                  <a:pt x="93" y="147"/>
                  <a:pt x="93" y="147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126" y="120"/>
                  <a:pt x="126" y="120"/>
                  <a:pt x="126" y="120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50"/>
                  <a:pt x="93" y="50"/>
                  <a:pt x="93" y="50"/>
                </a:cubicBezTo>
                <a:cubicBezTo>
                  <a:pt x="130" y="50"/>
                  <a:pt x="130" y="50"/>
                  <a:pt x="130" y="50"/>
                </a:cubicBezTo>
                <a:close/>
                <a:moveTo>
                  <a:pt x="130" y="159"/>
                </a:moveTo>
                <a:cubicBezTo>
                  <a:pt x="130" y="167"/>
                  <a:pt x="130" y="167"/>
                  <a:pt x="130" y="167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130" y="159"/>
                  <a:pt x="130" y="159"/>
                  <a:pt x="130" y="159"/>
                </a:cubicBezTo>
                <a:close/>
                <a:moveTo>
                  <a:pt x="130" y="179"/>
                </a:moveTo>
                <a:cubicBezTo>
                  <a:pt x="130" y="187"/>
                  <a:pt x="130" y="187"/>
                  <a:pt x="130" y="187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130" y="179"/>
                  <a:pt x="130" y="179"/>
                  <a:pt x="130" y="179"/>
                </a:cubicBezTo>
                <a:close/>
                <a:moveTo>
                  <a:pt x="130" y="198"/>
                </a:moveTo>
                <a:cubicBezTo>
                  <a:pt x="130" y="220"/>
                  <a:pt x="130" y="220"/>
                  <a:pt x="130" y="220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93" y="198"/>
                  <a:pt x="93" y="198"/>
                  <a:pt x="93" y="198"/>
                </a:cubicBezTo>
                <a:lnTo>
                  <a:pt x="130" y="198"/>
                </a:lnTo>
                <a:close/>
                <a:moveTo>
                  <a:pt x="93" y="3"/>
                </a:moveTo>
                <a:cubicBezTo>
                  <a:pt x="93" y="21"/>
                  <a:pt x="93" y="21"/>
                  <a:pt x="93" y="21"/>
                </a:cubicBezTo>
                <a:cubicBezTo>
                  <a:pt x="92" y="20"/>
                  <a:pt x="92" y="20"/>
                  <a:pt x="91" y="20"/>
                </a:cubicBezTo>
                <a:cubicBezTo>
                  <a:pt x="86" y="20"/>
                  <a:pt x="83" y="24"/>
                  <a:pt x="83" y="28"/>
                </a:cubicBezTo>
                <a:cubicBezTo>
                  <a:pt x="83" y="33"/>
                  <a:pt x="86" y="37"/>
                  <a:pt x="91" y="37"/>
                </a:cubicBezTo>
                <a:cubicBezTo>
                  <a:pt x="92" y="37"/>
                  <a:pt x="92" y="37"/>
                  <a:pt x="93" y="36"/>
                </a:cubicBezTo>
                <a:cubicBezTo>
                  <a:pt x="93" y="44"/>
                  <a:pt x="93" y="44"/>
                  <a:pt x="93" y="44"/>
                </a:cubicBezTo>
                <a:cubicBezTo>
                  <a:pt x="67" y="44"/>
                  <a:pt x="67" y="44"/>
                  <a:pt x="67" y="44"/>
                </a:cubicBezTo>
                <a:cubicBezTo>
                  <a:pt x="67" y="37"/>
                  <a:pt x="67" y="37"/>
                  <a:pt x="67" y="37"/>
                </a:cubicBezTo>
                <a:cubicBezTo>
                  <a:pt x="71" y="37"/>
                  <a:pt x="75" y="33"/>
                  <a:pt x="75" y="28"/>
                </a:cubicBezTo>
                <a:cubicBezTo>
                  <a:pt x="75" y="24"/>
                  <a:pt x="71" y="20"/>
                  <a:pt x="67" y="20"/>
                </a:cubicBezTo>
                <a:cubicBezTo>
                  <a:pt x="67" y="9"/>
                  <a:pt x="67" y="9"/>
                  <a:pt x="67" y="9"/>
                </a:cubicBezTo>
                <a:cubicBezTo>
                  <a:pt x="75" y="6"/>
                  <a:pt x="84" y="4"/>
                  <a:pt x="93" y="3"/>
                </a:cubicBezTo>
                <a:close/>
                <a:moveTo>
                  <a:pt x="93" y="50"/>
                </a:moveTo>
                <a:cubicBezTo>
                  <a:pt x="93" y="70"/>
                  <a:pt x="93" y="70"/>
                  <a:pt x="93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67" y="50"/>
                  <a:pt x="67" y="50"/>
                  <a:pt x="67" y="50"/>
                </a:cubicBezTo>
                <a:cubicBezTo>
                  <a:pt x="93" y="50"/>
                  <a:pt x="93" y="50"/>
                  <a:pt x="93" y="50"/>
                </a:cubicBezTo>
                <a:close/>
                <a:moveTo>
                  <a:pt x="93" y="120"/>
                </a:moveTo>
                <a:cubicBezTo>
                  <a:pt x="93" y="147"/>
                  <a:pt x="93" y="147"/>
                  <a:pt x="93" y="147"/>
                </a:cubicBezTo>
                <a:cubicBezTo>
                  <a:pt x="92" y="147"/>
                  <a:pt x="92" y="147"/>
                  <a:pt x="92" y="147"/>
                </a:cubicBezTo>
                <a:cubicBezTo>
                  <a:pt x="92" y="159"/>
                  <a:pt x="92" y="159"/>
                  <a:pt x="92" y="159"/>
                </a:cubicBezTo>
                <a:cubicBezTo>
                  <a:pt x="93" y="159"/>
                  <a:pt x="93" y="159"/>
                  <a:pt x="93" y="159"/>
                </a:cubicBezTo>
                <a:cubicBezTo>
                  <a:pt x="93" y="167"/>
                  <a:pt x="93" y="167"/>
                  <a:pt x="93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79"/>
                  <a:pt x="92" y="179"/>
                  <a:pt x="92" y="179"/>
                </a:cubicBezTo>
                <a:cubicBezTo>
                  <a:pt x="93" y="179"/>
                  <a:pt x="93" y="179"/>
                  <a:pt x="93" y="179"/>
                </a:cubicBezTo>
                <a:cubicBezTo>
                  <a:pt x="93" y="187"/>
                  <a:pt x="93" y="187"/>
                  <a:pt x="93" y="187"/>
                </a:cubicBezTo>
                <a:cubicBezTo>
                  <a:pt x="92" y="187"/>
                  <a:pt x="92" y="187"/>
                  <a:pt x="92" y="187"/>
                </a:cubicBezTo>
                <a:cubicBezTo>
                  <a:pt x="92" y="198"/>
                  <a:pt x="92" y="198"/>
                  <a:pt x="92" y="198"/>
                </a:cubicBezTo>
                <a:cubicBezTo>
                  <a:pt x="93" y="198"/>
                  <a:pt x="93" y="198"/>
                  <a:pt x="93" y="198"/>
                </a:cubicBezTo>
                <a:cubicBezTo>
                  <a:pt x="93" y="220"/>
                  <a:pt x="93" y="220"/>
                  <a:pt x="93" y="220"/>
                </a:cubicBezTo>
                <a:cubicBezTo>
                  <a:pt x="67" y="220"/>
                  <a:pt x="67" y="220"/>
                  <a:pt x="67" y="220"/>
                </a:cubicBezTo>
                <a:cubicBezTo>
                  <a:pt x="67" y="188"/>
                  <a:pt x="67" y="188"/>
                  <a:pt x="67" y="188"/>
                </a:cubicBezTo>
                <a:cubicBezTo>
                  <a:pt x="68" y="186"/>
                  <a:pt x="69" y="183"/>
                  <a:pt x="69" y="180"/>
                </a:cubicBezTo>
                <a:cubicBezTo>
                  <a:pt x="69" y="176"/>
                  <a:pt x="68" y="173"/>
                  <a:pt x="67" y="171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67" y="257"/>
                </a:moveTo>
                <a:cubicBezTo>
                  <a:pt x="67" y="232"/>
                  <a:pt x="67" y="232"/>
                  <a:pt x="67" y="232"/>
                </a:cubicBezTo>
                <a:cubicBezTo>
                  <a:pt x="69" y="232"/>
                  <a:pt x="69" y="232"/>
                  <a:pt x="69" y="232"/>
                </a:cubicBezTo>
                <a:cubicBezTo>
                  <a:pt x="69" y="249"/>
                  <a:pt x="69" y="249"/>
                  <a:pt x="69" y="249"/>
                </a:cubicBezTo>
                <a:cubicBezTo>
                  <a:pt x="69" y="252"/>
                  <a:pt x="68" y="254"/>
                  <a:pt x="67" y="257"/>
                </a:cubicBezTo>
                <a:close/>
                <a:moveTo>
                  <a:pt x="67" y="9"/>
                </a:moveTo>
                <a:cubicBezTo>
                  <a:pt x="67" y="20"/>
                  <a:pt x="67" y="20"/>
                  <a:pt x="67" y="20"/>
                </a:cubicBezTo>
                <a:cubicBezTo>
                  <a:pt x="62" y="20"/>
                  <a:pt x="58" y="24"/>
                  <a:pt x="58" y="28"/>
                </a:cubicBezTo>
                <a:cubicBezTo>
                  <a:pt x="58" y="33"/>
                  <a:pt x="62" y="37"/>
                  <a:pt x="67" y="37"/>
                </a:cubicBezTo>
                <a:cubicBezTo>
                  <a:pt x="67" y="44"/>
                  <a:pt x="67" y="44"/>
                  <a:pt x="67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2" y="15"/>
                  <a:pt x="52" y="15"/>
                  <a:pt x="52" y="15"/>
                </a:cubicBezTo>
                <a:cubicBezTo>
                  <a:pt x="56" y="13"/>
                  <a:pt x="61" y="11"/>
                  <a:pt x="67" y="9"/>
                </a:cubicBezTo>
                <a:close/>
                <a:moveTo>
                  <a:pt x="67" y="50"/>
                </a:moveTo>
                <a:cubicBezTo>
                  <a:pt x="67" y="70"/>
                  <a:pt x="67" y="70"/>
                  <a:pt x="67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67" y="171"/>
                  <a:pt x="67" y="171"/>
                  <a:pt x="67" y="171"/>
                </a:cubicBezTo>
                <a:cubicBezTo>
                  <a:pt x="64" y="166"/>
                  <a:pt x="58" y="162"/>
                  <a:pt x="52" y="162"/>
                </a:cubicBezTo>
                <a:cubicBezTo>
                  <a:pt x="52" y="50"/>
                  <a:pt x="52" y="50"/>
                  <a:pt x="52" y="50"/>
                </a:cubicBezTo>
                <a:cubicBezTo>
                  <a:pt x="67" y="50"/>
                  <a:pt x="67" y="50"/>
                  <a:pt x="67" y="50"/>
                </a:cubicBezTo>
                <a:close/>
                <a:moveTo>
                  <a:pt x="67" y="188"/>
                </a:moveTo>
                <a:cubicBezTo>
                  <a:pt x="67" y="220"/>
                  <a:pt x="67" y="220"/>
                  <a:pt x="67" y="220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52" y="197"/>
                  <a:pt x="52" y="197"/>
                  <a:pt x="52" y="197"/>
                </a:cubicBezTo>
                <a:cubicBezTo>
                  <a:pt x="58" y="197"/>
                  <a:pt x="64" y="193"/>
                  <a:pt x="67" y="188"/>
                </a:cubicBezTo>
                <a:close/>
                <a:moveTo>
                  <a:pt x="67" y="232"/>
                </a:moveTo>
                <a:cubicBezTo>
                  <a:pt x="67" y="257"/>
                  <a:pt x="67" y="257"/>
                  <a:pt x="67" y="257"/>
                </a:cubicBezTo>
                <a:cubicBezTo>
                  <a:pt x="64" y="260"/>
                  <a:pt x="60" y="262"/>
                  <a:pt x="56" y="262"/>
                </a:cubicBezTo>
                <a:cubicBezTo>
                  <a:pt x="52" y="262"/>
                  <a:pt x="52" y="262"/>
                  <a:pt x="52" y="262"/>
                </a:cubicBezTo>
                <a:cubicBezTo>
                  <a:pt x="52" y="232"/>
                  <a:pt x="52" y="232"/>
                  <a:pt x="52" y="232"/>
                </a:cubicBezTo>
                <a:lnTo>
                  <a:pt x="67" y="232"/>
                </a:lnTo>
                <a:close/>
                <a:moveTo>
                  <a:pt x="52" y="15"/>
                </a:moveTo>
                <a:cubicBezTo>
                  <a:pt x="52" y="44"/>
                  <a:pt x="52" y="44"/>
                  <a:pt x="52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33"/>
                  <a:pt x="36" y="23"/>
                  <a:pt x="52" y="15"/>
                </a:cubicBezTo>
                <a:close/>
                <a:moveTo>
                  <a:pt x="52" y="50"/>
                </a:moveTo>
                <a:cubicBezTo>
                  <a:pt x="52" y="162"/>
                  <a:pt x="52" y="162"/>
                  <a:pt x="52" y="162"/>
                </a:cubicBezTo>
                <a:cubicBezTo>
                  <a:pt x="42" y="162"/>
                  <a:pt x="35" y="170"/>
                  <a:pt x="35" y="180"/>
                </a:cubicBezTo>
                <a:cubicBezTo>
                  <a:pt x="35" y="189"/>
                  <a:pt x="42" y="197"/>
                  <a:pt x="52" y="197"/>
                </a:cubicBezTo>
                <a:cubicBezTo>
                  <a:pt x="52" y="220"/>
                  <a:pt x="52" y="220"/>
                  <a:pt x="52" y="22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15" y="150"/>
                  <a:pt x="21" y="146"/>
                  <a:pt x="27" y="146"/>
                </a:cubicBezTo>
                <a:cubicBezTo>
                  <a:pt x="27" y="50"/>
                  <a:pt x="27" y="50"/>
                  <a:pt x="27" y="50"/>
                </a:cubicBezTo>
                <a:cubicBezTo>
                  <a:pt x="52" y="50"/>
                  <a:pt x="52" y="50"/>
                  <a:pt x="52" y="50"/>
                </a:cubicBezTo>
                <a:close/>
                <a:moveTo>
                  <a:pt x="52" y="232"/>
                </a:moveTo>
                <a:cubicBezTo>
                  <a:pt x="52" y="262"/>
                  <a:pt x="52" y="262"/>
                  <a:pt x="52" y="262"/>
                </a:cubicBezTo>
                <a:cubicBezTo>
                  <a:pt x="48" y="262"/>
                  <a:pt x="48" y="262"/>
                  <a:pt x="48" y="262"/>
                </a:cubicBezTo>
                <a:cubicBezTo>
                  <a:pt x="41" y="262"/>
                  <a:pt x="35" y="257"/>
                  <a:pt x="35" y="249"/>
                </a:cubicBezTo>
                <a:cubicBezTo>
                  <a:pt x="35" y="232"/>
                  <a:pt x="35" y="232"/>
                  <a:pt x="35" y="232"/>
                </a:cubicBezTo>
                <a:cubicBezTo>
                  <a:pt x="52" y="232"/>
                  <a:pt x="52" y="232"/>
                  <a:pt x="52" y="232"/>
                </a:cubicBezTo>
                <a:close/>
                <a:moveTo>
                  <a:pt x="12" y="114"/>
                </a:moveTo>
                <a:cubicBezTo>
                  <a:pt x="14" y="114"/>
                  <a:pt x="15" y="112"/>
                  <a:pt x="15" y="110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4"/>
                  <a:pt x="14" y="71"/>
                  <a:pt x="12" y="70"/>
                </a:cubicBezTo>
                <a:lnTo>
                  <a:pt x="12" y="114"/>
                </a:lnTo>
                <a:close/>
                <a:moveTo>
                  <a:pt x="12" y="70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114"/>
                  <a:pt x="11" y="114"/>
                  <a:pt x="11" y="113"/>
                </a:cubicBezTo>
                <a:cubicBezTo>
                  <a:pt x="4" y="111"/>
                  <a:pt x="4" y="111"/>
                  <a:pt x="4" y="111"/>
                </a:cubicBezTo>
                <a:cubicBezTo>
                  <a:pt x="2" y="110"/>
                  <a:pt x="0" y="107"/>
                  <a:pt x="0" y="10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7"/>
                  <a:pt x="2" y="66"/>
                  <a:pt x="4" y="67"/>
                </a:cubicBezTo>
                <a:cubicBezTo>
                  <a:pt x="11" y="69"/>
                  <a:pt x="11" y="69"/>
                  <a:pt x="11" y="69"/>
                </a:cubicBezTo>
                <a:cubicBezTo>
                  <a:pt x="11" y="70"/>
                  <a:pt x="12" y="70"/>
                  <a:pt x="12" y="70"/>
                </a:cubicBezTo>
                <a:close/>
                <a:moveTo>
                  <a:pt x="12" y="154"/>
                </a:moveTo>
                <a:cubicBezTo>
                  <a:pt x="12" y="220"/>
                  <a:pt x="12" y="220"/>
                  <a:pt x="12" y="220"/>
                </a:cubicBezTo>
                <a:cubicBezTo>
                  <a:pt x="9" y="220"/>
                  <a:pt x="9" y="220"/>
                  <a:pt x="9" y="220"/>
                </a:cubicBezTo>
                <a:cubicBezTo>
                  <a:pt x="9" y="164"/>
                  <a:pt x="9" y="164"/>
                  <a:pt x="9" y="164"/>
                </a:cubicBezTo>
                <a:cubicBezTo>
                  <a:pt x="9" y="160"/>
                  <a:pt x="10" y="157"/>
                  <a:pt x="12" y="15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2" name="Freeform 76"/>
          <p:cNvSpPr>
            <a:spLocks noEditPoints="1"/>
          </p:cNvSpPr>
          <p:nvPr/>
        </p:nvSpPr>
        <p:spPr bwMode="auto">
          <a:xfrm>
            <a:off x="2737491" y="3210354"/>
            <a:ext cx="642938" cy="487363"/>
          </a:xfrm>
          <a:custGeom>
            <a:avLst/>
            <a:gdLst>
              <a:gd name="T0" fmla="*/ 271 w 295"/>
              <a:gd name="T1" fmla="*/ 0 h 224"/>
              <a:gd name="T2" fmla="*/ 277 w 295"/>
              <a:gd name="T3" fmla="*/ 35 h 224"/>
              <a:gd name="T4" fmla="*/ 224 w 295"/>
              <a:gd name="T5" fmla="*/ 224 h 224"/>
              <a:gd name="T6" fmla="*/ 248 w 295"/>
              <a:gd name="T7" fmla="*/ 188 h 224"/>
              <a:gd name="T8" fmla="*/ 249 w 295"/>
              <a:gd name="T9" fmla="*/ 29 h 224"/>
              <a:gd name="T10" fmla="*/ 224 w 295"/>
              <a:gd name="T11" fmla="*/ 194 h 224"/>
              <a:gd name="T12" fmla="*/ 224 w 295"/>
              <a:gd name="T13" fmla="*/ 16 h 224"/>
              <a:gd name="T14" fmla="*/ 224 w 295"/>
              <a:gd name="T15" fmla="*/ 208 h 224"/>
              <a:gd name="T16" fmla="*/ 224 w 295"/>
              <a:gd name="T17" fmla="*/ 179 h 224"/>
              <a:gd name="T18" fmla="*/ 224 w 295"/>
              <a:gd name="T19" fmla="*/ 194 h 224"/>
              <a:gd name="T20" fmla="*/ 201 w 295"/>
              <a:gd name="T21" fmla="*/ 128 h 224"/>
              <a:gd name="T22" fmla="*/ 203 w 295"/>
              <a:gd name="T23" fmla="*/ 98 h 224"/>
              <a:gd name="T24" fmla="*/ 195 w 295"/>
              <a:gd name="T25" fmla="*/ 67 h 224"/>
              <a:gd name="T26" fmla="*/ 187 w 295"/>
              <a:gd name="T27" fmla="*/ 128 h 224"/>
              <a:gd name="T28" fmla="*/ 187 w 295"/>
              <a:gd name="T29" fmla="*/ 100 h 224"/>
              <a:gd name="T30" fmla="*/ 190 w 295"/>
              <a:gd name="T31" fmla="*/ 75 h 224"/>
              <a:gd name="T32" fmla="*/ 187 w 295"/>
              <a:gd name="T33" fmla="*/ 0 h 224"/>
              <a:gd name="T34" fmla="*/ 187 w 295"/>
              <a:gd name="T35" fmla="*/ 0 h 224"/>
              <a:gd name="T36" fmla="*/ 147 w 295"/>
              <a:gd name="T37" fmla="*/ 208 h 224"/>
              <a:gd name="T38" fmla="*/ 182 w 295"/>
              <a:gd name="T39" fmla="*/ 67 h 224"/>
              <a:gd name="T40" fmla="*/ 168 w 295"/>
              <a:gd name="T41" fmla="*/ 109 h 224"/>
              <a:gd name="T42" fmla="*/ 187 w 295"/>
              <a:gd name="T43" fmla="*/ 194 h 224"/>
              <a:gd name="T44" fmla="*/ 148 w 295"/>
              <a:gd name="T45" fmla="*/ 125 h 224"/>
              <a:gd name="T46" fmla="*/ 147 w 295"/>
              <a:gd name="T47" fmla="*/ 106 h 224"/>
              <a:gd name="T48" fmla="*/ 184 w 295"/>
              <a:gd name="T49" fmla="*/ 70 h 224"/>
              <a:gd name="T50" fmla="*/ 187 w 295"/>
              <a:gd name="T51" fmla="*/ 91 h 224"/>
              <a:gd name="T52" fmla="*/ 179 w 295"/>
              <a:gd name="T53" fmla="*/ 116 h 224"/>
              <a:gd name="T54" fmla="*/ 187 w 295"/>
              <a:gd name="T55" fmla="*/ 100 h 224"/>
              <a:gd name="T56" fmla="*/ 147 w 295"/>
              <a:gd name="T57" fmla="*/ 16 h 224"/>
              <a:gd name="T58" fmla="*/ 147 w 295"/>
              <a:gd name="T59" fmla="*/ 208 h 224"/>
              <a:gd name="T60" fmla="*/ 147 w 295"/>
              <a:gd name="T61" fmla="*/ 106 h 224"/>
              <a:gd name="T62" fmla="*/ 127 w 295"/>
              <a:gd name="T63" fmla="*/ 121 h 224"/>
              <a:gd name="T64" fmla="*/ 147 w 295"/>
              <a:gd name="T65" fmla="*/ 137 h 224"/>
              <a:gd name="T66" fmla="*/ 102 w 295"/>
              <a:gd name="T67" fmla="*/ 156 h 224"/>
              <a:gd name="T68" fmla="*/ 109 w 295"/>
              <a:gd name="T69" fmla="*/ 113 h 224"/>
              <a:gd name="T70" fmla="*/ 100 w 295"/>
              <a:gd name="T71" fmla="*/ 93 h 224"/>
              <a:gd name="T72" fmla="*/ 111 w 295"/>
              <a:gd name="T73" fmla="*/ 97 h 224"/>
              <a:gd name="T74" fmla="*/ 99 w 295"/>
              <a:gd name="T75" fmla="*/ 88 h 224"/>
              <a:gd name="T76" fmla="*/ 101 w 295"/>
              <a:gd name="T77" fmla="*/ 150 h 224"/>
              <a:gd name="T78" fmla="*/ 99 w 295"/>
              <a:gd name="T79" fmla="*/ 123 h 224"/>
              <a:gd name="T80" fmla="*/ 0 w 295"/>
              <a:gd name="T81" fmla="*/ 23 h 224"/>
              <a:gd name="T82" fmla="*/ 99 w 295"/>
              <a:gd name="T83" fmla="*/ 208 h 224"/>
              <a:gd name="T84" fmla="*/ 17 w 295"/>
              <a:gd name="T85" fmla="*/ 35 h 224"/>
              <a:gd name="T86" fmla="*/ 99 w 295"/>
              <a:gd name="T87" fmla="*/ 29 h 224"/>
              <a:gd name="T88" fmla="*/ 79 w 295"/>
              <a:gd name="T89" fmla="*/ 129 h 224"/>
              <a:gd name="T90" fmla="*/ 99 w 295"/>
              <a:gd name="T91" fmla="*/ 157 h 224"/>
              <a:gd name="T92" fmla="*/ 30 w 295"/>
              <a:gd name="T93" fmla="*/ 45 h 224"/>
              <a:gd name="T94" fmla="*/ 99 w 295"/>
              <a:gd name="T95" fmla="*/ 115 h 224"/>
              <a:gd name="T96" fmla="*/ 99 w 295"/>
              <a:gd name="T97" fmla="*/ 123 h 224"/>
              <a:gd name="T98" fmla="*/ 91 w 295"/>
              <a:gd name="T99" fmla="*/ 133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95" h="224">
                <a:moveTo>
                  <a:pt x="271" y="224"/>
                </a:moveTo>
                <a:cubicBezTo>
                  <a:pt x="284" y="224"/>
                  <a:pt x="295" y="213"/>
                  <a:pt x="295" y="200"/>
                </a:cubicBezTo>
                <a:cubicBezTo>
                  <a:pt x="295" y="23"/>
                  <a:pt x="295" y="23"/>
                  <a:pt x="295" y="23"/>
                </a:cubicBezTo>
                <a:cubicBezTo>
                  <a:pt x="295" y="10"/>
                  <a:pt x="284" y="0"/>
                  <a:pt x="271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58" y="16"/>
                  <a:pt x="258" y="16"/>
                  <a:pt x="258" y="16"/>
                </a:cubicBezTo>
                <a:cubicBezTo>
                  <a:pt x="268" y="16"/>
                  <a:pt x="277" y="24"/>
                  <a:pt x="277" y="35"/>
                </a:cubicBezTo>
                <a:cubicBezTo>
                  <a:pt x="277" y="189"/>
                  <a:pt x="277" y="189"/>
                  <a:pt x="277" y="189"/>
                </a:cubicBezTo>
                <a:cubicBezTo>
                  <a:pt x="277" y="199"/>
                  <a:pt x="268" y="208"/>
                  <a:pt x="258" y="208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224" y="224"/>
                  <a:pt x="224" y="224"/>
                  <a:pt x="224" y="224"/>
                </a:cubicBezTo>
                <a:cubicBezTo>
                  <a:pt x="271" y="224"/>
                  <a:pt x="271" y="224"/>
                  <a:pt x="271" y="224"/>
                </a:cubicBezTo>
                <a:close/>
                <a:moveTo>
                  <a:pt x="224" y="194"/>
                </a:moveTo>
                <a:cubicBezTo>
                  <a:pt x="224" y="188"/>
                  <a:pt x="224" y="188"/>
                  <a:pt x="224" y="188"/>
                </a:cubicBezTo>
                <a:cubicBezTo>
                  <a:pt x="248" y="188"/>
                  <a:pt x="248" y="188"/>
                  <a:pt x="248" y="188"/>
                </a:cubicBezTo>
                <a:cubicBezTo>
                  <a:pt x="248" y="179"/>
                  <a:pt x="248" y="179"/>
                  <a:pt x="248" y="179"/>
                </a:cubicBezTo>
                <a:cubicBezTo>
                  <a:pt x="224" y="179"/>
                  <a:pt x="224" y="179"/>
                  <a:pt x="224" y="179"/>
                </a:cubicBezTo>
                <a:cubicBezTo>
                  <a:pt x="224" y="29"/>
                  <a:pt x="224" y="29"/>
                  <a:pt x="224" y="29"/>
                </a:cubicBezTo>
                <a:cubicBezTo>
                  <a:pt x="249" y="29"/>
                  <a:pt x="249" y="29"/>
                  <a:pt x="249" y="29"/>
                </a:cubicBezTo>
                <a:cubicBezTo>
                  <a:pt x="257" y="29"/>
                  <a:pt x="264" y="36"/>
                  <a:pt x="264" y="45"/>
                </a:cubicBezTo>
                <a:cubicBezTo>
                  <a:pt x="264" y="179"/>
                  <a:pt x="264" y="179"/>
                  <a:pt x="264" y="179"/>
                </a:cubicBezTo>
                <a:cubicBezTo>
                  <a:pt x="264" y="187"/>
                  <a:pt x="257" y="194"/>
                  <a:pt x="249" y="194"/>
                </a:cubicBezTo>
                <a:lnTo>
                  <a:pt x="224" y="194"/>
                </a:lnTo>
                <a:close/>
                <a:moveTo>
                  <a:pt x="224" y="0"/>
                </a:moveTo>
                <a:cubicBezTo>
                  <a:pt x="187" y="0"/>
                  <a:pt x="187" y="0"/>
                  <a:pt x="187" y="0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224" y="16"/>
                  <a:pt x="224" y="16"/>
                  <a:pt x="224" y="16"/>
                </a:cubicBezTo>
                <a:cubicBezTo>
                  <a:pt x="224" y="0"/>
                  <a:pt x="224" y="0"/>
                  <a:pt x="224" y="0"/>
                </a:cubicBezTo>
                <a:close/>
                <a:moveTo>
                  <a:pt x="187" y="224"/>
                </a:moveTo>
                <a:cubicBezTo>
                  <a:pt x="224" y="224"/>
                  <a:pt x="224" y="224"/>
                  <a:pt x="224" y="224"/>
                </a:cubicBezTo>
                <a:cubicBezTo>
                  <a:pt x="224" y="208"/>
                  <a:pt x="224" y="208"/>
                  <a:pt x="224" y="208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87" y="224"/>
                  <a:pt x="187" y="224"/>
                  <a:pt x="187" y="224"/>
                </a:cubicBezTo>
                <a:close/>
                <a:moveTo>
                  <a:pt x="224" y="29"/>
                </a:moveTo>
                <a:cubicBezTo>
                  <a:pt x="224" y="179"/>
                  <a:pt x="224" y="179"/>
                  <a:pt x="224" y="179"/>
                </a:cubicBezTo>
                <a:cubicBezTo>
                  <a:pt x="200" y="179"/>
                  <a:pt x="200" y="179"/>
                  <a:pt x="200" y="179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24" y="188"/>
                  <a:pt x="224" y="188"/>
                  <a:pt x="224" y="188"/>
                </a:cubicBezTo>
                <a:cubicBezTo>
                  <a:pt x="224" y="194"/>
                  <a:pt x="224" y="194"/>
                  <a:pt x="224" y="194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87" y="135"/>
                  <a:pt x="187" y="135"/>
                  <a:pt x="187" y="135"/>
                </a:cubicBezTo>
                <a:cubicBezTo>
                  <a:pt x="188" y="135"/>
                  <a:pt x="189" y="134"/>
                  <a:pt x="189" y="134"/>
                </a:cubicBezTo>
                <a:cubicBezTo>
                  <a:pt x="194" y="133"/>
                  <a:pt x="197" y="131"/>
                  <a:pt x="201" y="128"/>
                </a:cubicBezTo>
                <a:cubicBezTo>
                  <a:pt x="204" y="124"/>
                  <a:pt x="206" y="121"/>
                  <a:pt x="207" y="117"/>
                </a:cubicBezTo>
                <a:cubicBezTo>
                  <a:pt x="208" y="115"/>
                  <a:pt x="208" y="113"/>
                  <a:pt x="208" y="111"/>
                </a:cubicBezTo>
                <a:cubicBezTo>
                  <a:pt x="208" y="109"/>
                  <a:pt x="208" y="107"/>
                  <a:pt x="207" y="104"/>
                </a:cubicBezTo>
                <a:cubicBezTo>
                  <a:pt x="207" y="102"/>
                  <a:pt x="205" y="100"/>
                  <a:pt x="203" y="98"/>
                </a:cubicBezTo>
                <a:cubicBezTo>
                  <a:pt x="200" y="96"/>
                  <a:pt x="197" y="94"/>
                  <a:pt x="193" y="94"/>
                </a:cubicBezTo>
                <a:cubicBezTo>
                  <a:pt x="197" y="91"/>
                  <a:pt x="199" y="88"/>
                  <a:pt x="201" y="85"/>
                </a:cubicBezTo>
                <a:cubicBezTo>
                  <a:pt x="202" y="81"/>
                  <a:pt x="202" y="78"/>
                  <a:pt x="201" y="74"/>
                </a:cubicBezTo>
                <a:cubicBezTo>
                  <a:pt x="200" y="71"/>
                  <a:pt x="198" y="69"/>
                  <a:pt x="195" y="67"/>
                </a:cubicBezTo>
                <a:cubicBezTo>
                  <a:pt x="193" y="66"/>
                  <a:pt x="190" y="66"/>
                  <a:pt x="187" y="66"/>
                </a:cubicBezTo>
                <a:cubicBezTo>
                  <a:pt x="187" y="29"/>
                  <a:pt x="187" y="29"/>
                  <a:pt x="187" y="29"/>
                </a:cubicBezTo>
                <a:cubicBezTo>
                  <a:pt x="224" y="29"/>
                  <a:pt x="224" y="29"/>
                  <a:pt x="224" y="29"/>
                </a:cubicBezTo>
                <a:close/>
                <a:moveTo>
                  <a:pt x="187" y="128"/>
                </a:moveTo>
                <a:cubicBezTo>
                  <a:pt x="187" y="128"/>
                  <a:pt x="188" y="128"/>
                  <a:pt x="188" y="128"/>
                </a:cubicBezTo>
                <a:cubicBezTo>
                  <a:pt x="191" y="127"/>
                  <a:pt x="193" y="125"/>
                  <a:pt x="194" y="122"/>
                </a:cubicBezTo>
                <a:cubicBezTo>
                  <a:pt x="195" y="118"/>
                  <a:pt x="195" y="115"/>
                  <a:pt x="194" y="111"/>
                </a:cubicBezTo>
                <a:cubicBezTo>
                  <a:pt x="193" y="106"/>
                  <a:pt x="191" y="103"/>
                  <a:pt x="187" y="100"/>
                </a:cubicBezTo>
                <a:cubicBezTo>
                  <a:pt x="187" y="128"/>
                  <a:pt x="187" y="128"/>
                  <a:pt x="187" y="128"/>
                </a:cubicBezTo>
                <a:close/>
                <a:moveTo>
                  <a:pt x="187" y="91"/>
                </a:moveTo>
                <a:cubicBezTo>
                  <a:pt x="189" y="87"/>
                  <a:pt x="190" y="84"/>
                  <a:pt x="190" y="80"/>
                </a:cubicBezTo>
                <a:cubicBezTo>
                  <a:pt x="190" y="78"/>
                  <a:pt x="190" y="77"/>
                  <a:pt x="190" y="75"/>
                </a:cubicBezTo>
                <a:cubicBezTo>
                  <a:pt x="189" y="74"/>
                  <a:pt x="189" y="72"/>
                  <a:pt x="188" y="71"/>
                </a:cubicBezTo>
                <a:cubicBezTo>
                  <a:pt x="187" y="71"/>
                  <a:pt x="187" y="71"/>
                  <a:pt x="187" y="71"/>
                </a:cubicBezTo>
                <a:lnTo>
                  <a:pt x="187" y="91"/>
                </a:lnTo>
                <a:close/>
                <a:moveTo>
                  <a:pt x="187" y="0"/>
                </a:moveTo>
                <a:cubicBezTo>
                  <a:pt x="147" y="0"/>
                  <a:pt x="147" y="0"/>
                  <a:pt x="147" y="0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87" y="16"/>
                  <a:pt x="187" y="16"/>
                  <a:pt x="187" y="16"/>
                </a:cubicBezTo>
                <a:cubicBezTo>
                  <a:pt x="187" y="0"/>
                  <a:pt x="187" y="0"/>
                  <a:pt x="187" y="0"/>
                </a:cubicBezTo>
                <a:close/>
                <a:moveTo>
                  <a:pt x="147" y="224"/>
                </a:moveTo>
                <a:cubicBezTo>
                  <a:pt x="187" y="224"/>
                  <a:pt x="187" y="224"/>
                  <a:pt x="187" y="224"/>
                </a:cubicBezTo>
                <a:cubicBezTo>
                  <a:pt x="187" y="208"/>
                  <a:pt x="187" y="208"/>
                  <a:pt x="187" y="208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147" y="224"/>
                  <a:pt x="147" y="224"/>
                  <a:pt x="147" y="224"/>
                </a:cubicBezTo>
                <a:close/>
                <a:moveTo>
                  <a:pt x="187" y="29"/>
                </a:moveTo>
                <a:cubicBezTo>
                  <a:pt x="187" y="66"/>
                  <a:pt x="187" y="66"/>
                  <a:pt x="187" y="66"/>
                </a:cubicBezTo>
                <a:cubicBezTo>
                  <a:pt x="185" y="66"/>
                  <a:pt x="184" y="66"/>
                  <a:pt x="182" y="67"/>
                </a:cubicBezTo>
                <a:cubicBezTo>
                  <a:pt x="176" y="68"/>
                  <a:pt x="172" y="71"/>
                  <a:pt x="169" y="75"/>
                </a:cubicBezTo>
                <a:cubicBezTo>
                  <a:pt x="167" y="80"/>
                  <a:pt x="166" y="84"/>
                  <a:pt x="167" y="88"/>
                </a:cubicBezTo>
                <a:cubicBezTo>
                  <a:pt x="168" y="93"/>
                  <a:pt x="172" y="97"/>
                  <a:pt x="177" y="98"/>
                </a:cubicBezTo>
                <a:cubicBezTo>
                  <a:pt x="173" y="101"/>
                  <a:pt x="169" y="105"/>
                  <a:pt x="168" y="109"/>
                </a:cubicBezTo>
                <a:cubicBezTo>
                  <a:pt x="166" y="113"/>
                  <a:pt x="165" y="117"/>
                  <a:pt x="167" y="122"/>
                </a:cubicBezTo>
                <a:cubicBezTo>
                  <a:pt x="168" y="126"/>
                  <a:pt x="170" y="130"/>
                  <a:pt x="175" y="133"/>
                </a:cubicBezTo>
                <a:cubicBezTo>
                  <a:pt x="178" y="135"/>
                  <a:pt x="182" y="135"/>
                  <a:pt x="187" y="135"/>
                </a:cubicBezTo>
                <a:cubicBezTo>
                  <a:pt x="187" y="194"/>
                  <a:pt x="187" y="194"/>
                  <a:pt x="187" y="194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8" y="125"/>
                  <a:pt x="148" y="125"/>
                  <a:pt x="148" y="125"/>
                </a:cubicBezTo>
                <a:cubicBezTo>
                  <a:pt x="159" y="123"/>
                  <a:pt x="159" y="123"/>
                  <a:pt x="159" y="123"/>
                </a:cubicBezTo>
                <a:cubicBezTo>
                  <a:pt x="158" y="112"/>
                  <a:pt x="158" y="112"/>
                  <a:pt x="158" y="112"/>
                </a:cubicBezTo>
                <a:cubicBezTo>
                  <a:pt x="147" y="115"/>
                  <a:pt x="147" y="115"/>
                  <a:pt x="147" y="115"/>
                </a:cubicBezTo>
                <a:cubicBezTo>
                  <a:pt x="147" y="106"/>
                  <a:pt x="147" y="106"/>
                  <a:pt x="147" y="106"/>
                </a:cubicBezTo>
                <a:cubicBezTo>
                  <a:pt x="147" y="29"/>
                  <a:pt x="147" y="29"/>
                  <a:pt x="147" y="29"/>
                </a:cubicBezTo>
                <a:cubicBezTo>
                  <a:pt x="187" y="29"/>
                  <a:pt x="187" y="29"/>
                  <a:pt x="187" y="29"/>
                </a:cubicBezTo>
                <a:close/>
                <a:moveTo>
                  <a:pt x="187" y="71"/>
                </a:moveTo>
                <a:cubicBezTo>
                  <a:pt x="186" y="70"/>
                  <a:pt x="185" y="70"/>
                  <a:pt x="184" y="70"/>
                </a:cubicBezTo>
                <a:cubicBezTo>
                  <a:pt x="181" y="71"/>
                  <a:pt x="179" y="73"/>
                  <a:pt x="178" y="76"/>
                </a:cubicBezTo>
                <a:cubicBezTo>
                  <a:pt x="177" y="78"/>
                  <a:pt x="177" y="81"/>
                  <a:pt x="178" y="83"/>
                </a:cubicBezTo>
                <a:cubicBezTo>
                  <a:pt x="179" y="88"/>
                  <a:pt x="181" y="91"/>
                  <a:pt x="185" y="93"/>
                </a:cubicBezTo>
                <a:cubicBezTo>
                  <a:pt x="186" y="92"/>
                  <a:pt x="187" y="91"/>
                  <a:pt x="187" y="91"/>
                </a:cubicBezTo>
                <a:cubicBezTo>
                  <a:pt x="187" y="71"/>
                  <a:pt x="187" y="71"/>
                  <a:pt x="187" y="71"/>
                </a:cubicBezTo>
                <a:close/>
                <a:moveTo>
                  <a:pt x="187" y="100"/>
                </a:moveTo>
                <a:cubicBezTo>
                  <a:pt x="187" y="100"/>
                  <a:pt x="186" y="100"/>
                  <a:pt x="186" y="99"/>
                </a:cubicBezTo>
                <a:cubicBezTo>
                  <a:pt x="181" y="104"/>
                  <a:pt x="179" y="110"/>
                  <a:pt x="179" y="116"/>
                </a:cubicBezTo>
                <a:cubicBezTo>
                  <a:pt x="179" y="118"/>
                  <a:pt x="179" y="120"/>
                  <a:pt x="180" y="121"/>
                </a:cubicBezTo>
                <a:cubicBezTo>
                  <a:pt x="180" y="124"/>
                  <a:pt x="182" y="126"/>
                  <a:pt x="183" y="127"/>
                </a:cubicBezTo>
                <a:cubicBezTo>
                  <a:pt x="184" y="128"/>
                  <a:pt x="186" y="128"/>
                  <a:pt x="187" y="128"/>
                </a:cubicBezTo>
                <a:lnTo>
                  <a:pt x="187" y="100"/>
                </a:lnTo>
                <a:close/>
                <a:moveTo>
                  <a:pt x="147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16"/>
                  <a:pt x="99" y="16"/>
                  <a:pt x="99" y="16"/>
                </a:cubicBezTo>
                <a:cubicBezTo>
                  <a:pt x="147" y="16"/>
                  <a:pt x="147" y="16"/>
                  <a:pt x="147" y="16"/>
                </a:cubicBezTo>
                <a:cubicBezTo>
                  <a:pt x="147" y="0"/>
                  <a:pt x="147" y="0"/>
                  <a:pt x="147" y="0"/>
                </a:cubicBezTo>
                <a:close/>
                <a:moveTo>
                  <a:pt x="99" y="224"/>
                </a:moveTo>
                <a:cubicBezTo>
                  <a:pt x="147" y="224"/>
                  <a:pt x="147" y="224"/>
                  <a:pt x="147" y="224"/>
                </a:cubicBezTo>
                <a:cubicBezTo>
                  <a:pt x="147" y="208"/>
                  <a:pt x="147" y="208"/>
                  <a:pt x="147" y="208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99" y="224"/>
                  <a:pt x="99" y="224"/>
                  <a:pt x="99" y="224"/>
                </a:cubicBezTo>
                <a:close/>
                <a:moveTo>
                  <a:pt x="147" y="29"/>
                </a:moveTo>
                <a:cubicBezTo>
                  <a:pt x="147" y="106"/>
                  <a:pt x="147" y="106"/>
                  <a:pt x="147" y="106"/>
                </a:cubicBezTo>
                <a:cubicBezTo>
                  <a:pt x="147" y="104"/>
                  <a:pt x="147" y="104"/>
                  <a:pt x="147" y="104"/>
                </a:cubicBezTo>
                <a:cubicBezTo>
                  <a:pt x="137" y="107"/>
                  <a:pt x="137" y="107"/>
                  <a:pt x="137" y="107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27" y="121"/>
                  <a:pt x="127" y="121"/>
                  <a:pt x="127" y="121"/>
                </a:cubicBezTo>
                <a:cubicBezTo>
                  <a:pt x="127" y="131"/>
                  <a:pt x="127" y="131"/>
                  <a:pt x="127" y="131"/>
                </a:cubicBezTo>
                <a:cubicBezTo>
                  <a:pt x="138" y="128"/>
                  <a:pt x="138" y="128"/>
                  <a:pt x="138" y="128"/>
                </a:cubicBezTo>
                <a:cubicBezTo>
                  <a:pt x="138" y="139"/>
                  <a:pt x="138" y="139"/>
                  <a:pt x="138" y="139"/>
                </a:cubicBezTo>
                <a:cubicBezTo>
                  <a:pt x="147" y="137"/>
                  <a:pt x="147" y="137"/>
                  <a:pt x="147" y="137"/>
                </a:cubicBezTo>
                <a:cubicBezTo>
                  <a:pt x="147" y="194"/>
                  <a:pt x="147" y="194"/>
                  <a:pt x="147" y="194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99" y="157"/>
                  <a:pt x="99" y="157"/>
                  <a:pt x="99" y="157"/>
                </a:cubicBezTo>
                <a:cubicBezTo>
                  <a:pt x="100" y="157"/>
                  <a:pt x="101" y="157"/>
                  <a:pt x="102" y="156"/>
                </a:cubicBezTo>
                <a:cubicBezTo>
                  <a:pt x="109" y="155"/>
                  <a:pt x="113" y="151"/>
                  <a:pt x="117" y="145"/>
                </a:cubicBezTo>
                <a:cubicBezTo>
                  <a:pt x="120" y="139"/>
                  <a:pt x="121" y="132"/>
                  <a:pt x="119" y="124"/>
                </a:cubicBezTo>
                <a:cubicBezTo>
                  <a:pt x="118" y="120"/>
                  <a:pt x="116" y="117"/>
                  <a:pt x="114" y="115"/>
                </a:cubicBezTo>
                <a:cubicBezTo>
                  <a:pt x="112" y="114"/>
                  <a:pt x="111" y="113"/>
                  <a:pt x="109" y="113"/>
                </a:cubicBezTo>
                <a:cubicBezTo>
                  <a:pt x="108" y="112"/>
                  <a:pt x="105" y="113"/>
                  <a:pt x="103" y="113"/>
                </a:cubicBezTo>
                <a:cubicBezTo>
                  <a:pt x="101" y="114"/>
                  <a:pt x="100" y="114"/>
                  <a:pt x="99" y="115"/>
                </a:cubicBezTo>
                <a:cubicBezTo>
                  <a:pt x="99" y="93"/>
                  <a:pt x="99" y="93"/>
                  <a:pt x="99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2" y="93"/>
                  <a:pt x="103" y="93"/>
                  <a:pt x="104" y="94"/>
                </a:cubicBezTo>
                <a:cubicBezTo>
                  <a:pt x="105" y="94"/>
                  <a:pt x="106" y="95"/>
                  <a:pt x="106" y="97"/>
                </a:cubicBezTo>
                <a:cubicBezTo>
                  <a:pt x="106" y="98"/>
                  <a:pt x="106" y="99"/>
                  <a:pt x="105" y="100"/>
                </a:cubicBezTo>
                <a:cubicBezTo>
                  <a:pt x="108" y="99"/>
                  <a:pt x="110" y="98"/>
                  <a:pt x="111" y="97"/>
                </a:cubicBezTo>
                <a:cubicBezTo>
                  <a:pt x="112" y="95"/>
                  <a:pt x="112" y="93"/>
                  <a:pt x="111" y="92"/>
                </a:cubicBezTo>
                <a:cubicBezTo>
                  <a:pt x="111" y="90"/>
                  <a:pt x="110" y="89"/>
                  <a:pt x="107" y="88"/>
                </a:cubicBezTo>
                <a:cubicBezTo>
                  <a:pt x="105" y="87"/>
                  <a:pt x="103" y="87"/>
                  <a:pt x="100" y="88"/>
                </a:cubicBezTo>
                <a:cubicBezTo>
                  <a:pt x="99" y="88"/>
                  <a:pt x="99" y="88"/>
                  <a:pt x="99" y="88"/>
                </a:cubicBezTo>
                <a:cubicBezTo>
                  <a:pt x="99" y="29"/>
                  <a:pt x="99" y="29"/>
                  <a:pt x="99" y="29"/>
                </a:cubicBezTo>
                <a:cubicBezTo>
                  <a:pt x="147" y="29"/>
                  <a:pt x="147" y="29"/>
                  <a:pt x="147" y="29"/>
                </a:cubicBezTo>
                <a:close/>
                <a:moveTo>
                  <a:pt x="99" y="150"/>
                </a:moveTo>
                <a:cubicBezTo>
                  <a:pt x="100" y="150"/>
                  <a:pt x="101" y="150"/>
                  <a:pt x="101" y="150"/>
                </a:cubicBezTo>
                <a:cubicBezTo>
                  <a:pt x="105" y="149"/>
                  <a:pt x="107" y="146"/>
                  <a:pt x="109" y="142"/>
                </a:cubicBezTo>
                <a:cubicBezTo>
                  <a:pt x="110" y="137"/>
                  <a:pt x="111" y="133"/>
                  <a:pt x="110" y="129"/>
                </a:cubicBezTo>
                <a:cubicBezTo>
                  <a:pt x="108" y="123"/>
                  <a:pt x="106" y="120"/>
                  <a:pt x="103" y="121"/>
                </a:cubicBezTo>
                <a:cubicBezTo>
                  <a:pt x="101" y="121"/>
                  <a:pt x="100" y="122"/>
                  <a:pt x="99" y="123"/>
                </a:cubicBezTo>
                <a:lnTo>
                  <a:pt x="99" y="150"/>
                </a:lnTo>
                <a:close/>
                <a:moveTo>
                  <a:pt x="99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13"/>
                  <a:pt x="10" y="224"/>
                  <a:pt x="23" y="224"/>
                </a:cubicBezTo>
                <a:cubicBezTo>
                  <a:pt x="99" y="224"/>
                  <a:pt x="99" y="224"/>
                  <a:pt x="99" y="224"/>
                </a:cubicBezTo>
                <a:cubicBezTo>
                  <a:pt x="99" y="208"/>
                  <a:pt x="99" y="208"/>
                  <a:pt x="99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37" y="208"/>
                  <a:pt x="37" y="208"/>
                  <a:pt x="37" y="208"/>
                </a:cubicBezTo>
                <a:cubicBezTo>
                  <a:pt x="26" y="208"/>
                  <a:pt x="17" y="199"/>
                  <a:pt x="17" y="189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26" y="16"/>
                  <a:pt x="37" y="16"/>
                </a:cubicBezTo>
                <a:cubicBezTo>
                  <a:pt x="99" y="16"/>
                  <a:pt x="99" y="16"/>
                  <a:pt x="99" y="16"/>
                </a:cubicBezTo>
                <a:cubicBezTo>
                  <a:pt x="99" y="0"/>
                  <a:pt x="99" y="0"/>
                  <a:pt x="99" y="0"/>
                </a:cubicBezTo>
                <a:close/>
                <a:moveTo>
                  <a:pt x="99" y="29"/>
                </a:moveTo>
                <a:cubicBezTo>
                  <a:pt x="99" y="88"/>
                  <a:pt x="99" y="88"/>
                  <a:pt x="99" y="88"/>
                </a:cubicBezTo>
                <a:cubicBezTo>
                  <a:pt x="93" y="89"/>
                  <a:pt x="89" y="93"/>
                  <a:pt x="85" y="97"/>
                </a:cubicBezTo>
                <a:cubicBezTo>
                  <a:pt x="82" y="102"/>
                  <a:pt x="80" y="109"/>
                  <a:pt x="79" y="116"/>
                </a:cubicBezTo>
                <a:cubicBezTo>
                  <a:pt x="78" y="120"/>
                  <a:pt x="78" y="124"/>
                  <a:pt x="79" y="129"/>
                </a:cubicBezTo>
                <a:cubicBezTo>
                  <a:pt x="79" y="134"/>
                  <a:pt x="80" y="138"/>
                  <a:pt x="81" y="142"/>
                </a:cubicBezTo>
                <a:cubicBezTo>
                  <a:pt x="81" y="144"/>
                  <a:pt x="81" y="144"/>
                  <a:pt x="81" y="144"/>
                </a:cubicBezTo>
                <a:cubicBezTo>
                  <a:pt x="82" y="146"/>
                  <a:pt x="82" y="148"/>
                  <a:pt x="83" y="150"/>
                </a:cubicBezTo>
                <a:cubicBezTo>
                  <a:pt x="86" y="156"/>
                  <a:pt x="92" y="158"/>
                  <a:pt x="99" y="157"/>
                </a:cubicBezTo>
                <a:cubicBezTo>
                  <a:pt x="99" y="194"/>
                  <a:pt x="99" y="194"/>
                  <a:pt x="99" y="194"/>
                </a:cubicBezTo>
                <a:cubicBezTo>
                  <a:pt x="46" y="194"/>
                  <a:pt x="46" y="194"/>
                  <a:pt x="46" y="194"/>
                </a:cubicBezTo>
                <a:cubicBezTo>
                  <a:pt x="37" y="194"/>
                  <a:pt x="30" y="187"/>
                  <a:pt x="30" y="179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36"/>
                  <a:pt x="37" y="29"/>
                  <a:pt x="46" y="29"/>
                </a:cubicBezTo>
                <a:cubicBezTo>
                  <a:pt x="99" y="29"/>
                  <a:pt x="99" y="29"/>
                  <a:pt x="99" y="29"/>
                </a:cubicBezTo>
                <a:close/>
                <a:moveTo>
                  <a:pt x="99" y="93"/>
                </a:moveTo>
                <a:cubicBezTo>
                  <a:pt x="99" y="115"/>
                  <a:pt x="99" y="115"/>
                  <a:pt x="99" y="115"/>
                </a:cubicBezTo>
                <a:cubicBezTo>
                  <a:pt x="98" y="115"/>
                  <a:pt x="97" y="116"/>
                  <a:pt x="96" y="118"/>
                </a:cubicBezTo>
                <a:cubicBezTo>
                  <a:pt x="94" y="120"/>
                  <a:pt x="93" y="122"/>
                  <a:pt x="94" y="125"/>
                </a:cubicBezTo>
                <a:cubicBezTo>
                  <a:pt x="94" y="127"/>
                  <a:pt x="95" y="128"/>
                  <a:pt x="97" y="129"/>
                </a:cubicBezTo>
                <a:cubicBezTo>
                  <a:pt x="97" y="127"/>
                  <a:pt x="98" y="125"/>
                  <a:pt x="99" y="12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98" y="150"/>
                  <a:pt x="97" y="149"/>
                  <a:pt x="96" y="149"/>
                </a:cubicBezTo>
                <a:cubicBezTo>
                  <a:pt x="95" y="148"/>
                  <a:pt x="94" y="146"/>
                  <a:pt x="93" y="142"/>
                </a:cubicBezTo>
                <a:cubicBezTo>
                  <a:pt x="92" y="140"/>
                  <a:pt x="92" y="137"/>
                  <a:pt x="91" y="133"/>
                </a:cubicBezTo>
                <a:cubicBezTo>
                  <a:pt x="91" y="128"/>
                  <a:pt x="90" y="124"/>
                  <a:pt x="90" y="119"/>
                </a:cubicBezTo>
                <a:cubicBezTo>
                  <a:pt x="90" y="111"/>
                  <a:pt x="91" y="104"/>
                  <a:pt x="93" y="100"/>
                </a:cubicBezTo>
                <a:cubicBezTo>
                  <a:pt x="95" y="97"/>
                  <a:pt x="97" y="94"/>
                  <a:pt x="99" y="93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3" name="Freeform 77"/>
          <p:cNvSpPr>
            <a:spLocks/>
          </p:cNvSpPr>
          <p:nvPr/>
        </p:nvSpPr>
        <p:spPr bwMode="auto">
          <a:xfrm>
            <a:off x="3018479" y="2495979"/>
            <a:ext cx="214313" cy="160338"/>
          </a:xfrm>
          <a:custGeom>
            <a:avLst/>
            <a:gdLst>
              <a:gd name="T0" fmla="*/ 69 w 98"/>
              <a:gd name="T1" fmla="*/ 0 h 74"/>
              <a:gd name="T2" fmla="*/ 49 w 98"/>
              <a:gd name="T3" fmla="*/ 8 h 74"/>
              <a:gd name="T4" fmla="*/ 30 w 98"/>
              <a:gd name="T5" fmla="*/ 0 h 74"/>
              <a:gd name="T6" fmla="*/ 0 w 98"/>
              <a:gd name="T7" fmla="*/ 29 h 74"/>
              <a:gd name="T8" fmla="*/ 51 w 98"/>
              <a:gd name="T9" fmla="*/ 74 h 74"/>
              <a:gd name="T10" fmla="*/ 98 w 98"/>
              <a:gd name="T11" fmla="*/ 29 h 74"/>
              <a:gd name="T12" fmla="*/ 69 w 98"/>
              <a:gd name="T13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" h="74">
                <a:moveTo>
                  <a:pt x="69" y="0"/>
                </a:moveTo>
                <a:cubicBezTo>
                  <a:pt x="61" y="0"/>
                  <a:pt x="54" y="3"/>
                  <a:pt x="49" y="8"/>
                </a:cubicBezTo>
                <a:cubicBezTo>
                  <a:pt x="44" y="3"/>
                  <a:pt x="37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47"/>
                  <a:pt x="15" y="74"/>
                  <a:pt x="51" y="74"/>
                </a:cubicBezTo>
                <a:cubicBezTo>
                  <a:pt x="88" y="74"/>
                  <a:pt x="98" y="45"/>
                  <a:pt x="98" y="29"/>
                </a:cubicBezTo>
                <a:cubicBezTo>
                  <a:pt x="98" y="13"/>
                  <a:pt x="85" y="0"/>
                  <a:pt x="69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4" name="Freeform 78"/>
          <p:cNvSpPr>
            <a:spLocks/>
          </p:cNvSpPr>
          <p:nvPr/>
        </p:nvSpPr>
        <p:spPr bwMode="auto">
          <a:xfrm>
            <a:off x="3113729" y="2454704"/>
            <a:ext cx="58738" cy="73025"/>
          </a:xfrm>
          <a:custGeom>
            <a:avLst/>
            <a:gdLst>
              <a:gd name="T0" fmla="*/ 6 w 27"/>
              <a:gd name="T1" fmla="*/ 34 h 34"/>
              <a:gd name="T2" fmla="*/ 13 w 27"/>
              <a:gd name="T3" fmla="*/ 0 h 34"/>
              <a:gd name="T4" fmla="*/ 27 w 27"/>
              <a:gd name="T5" fmla="*/ 3 h 34"/>
              <a:gd name="T6" fmla="*/ 6 w 27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34">
                <a:moveTo>
                  <a:pt x="6" y="34"/>
                </a:moveTo>
                <a:cubicBezTo>
                  <a:pt x="0" y="22"/>
                  <a:pt x="4" y="9"/>
                  <a:pt x="13" y="0"/>
                </a:cubicBezTo>
                <a:cubicBezTo>
                  <a:pt x="27" y="3"/>
                  <a:pt x="27" y="3"/>
                  <a:pt x="27" y="3"/>
                </a:cubicBezTo>
                <a:cubicBezTo>
                  <a:pt x="14" y="10"/>
                  <a:pt x="6" y="18"/>
                  <a:pt x="6" y="34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5" name="Freeform 79"/>
          <p:cNvSpPr>
            <a:spLocks noEditPoints="1"/>
          </p:cNvSpPr>
          <p:nvPr/>
        </p:nvSpPr>
        <p:spPr bwMode="auto">
          <a:xfrm>
            <a:off x="2780354" y="3791379"/>
            <a:ext cx="225425" cy="312738"/>
          </a:xfrm>
          <a:custGeom>
            <a:avLst/>
            <a:gdLst>
              <a:gd name="T0" fmla="*/ 87 w 103"/>
              <a:gd name="T1" fmla="*/ 88 h 143"/>
              <a:gd name="T2" fmla="*/ 103 w 103"/>
              <a:gd name="T3" fmla="*/ 112 h 143"/>
              <a:gd name="T4" fmla="*/ 102 w 103"/>
              <a:gd name="T5" fmla="*/ 143 h 143"/>
              <a:gd name="T6" fmla="*/ 87 w 103"/>
              <a:gd name="T7" fmla="*/ 137 h 143"/>
              <a:gd name="T8" fmla="*/ 87 w 103"/>
              <a:gd name="T9" fmla="*/ 134 h 143"/>
              <a:gd name="T10" fmla="*/ 91 w 103"/>
              <a:gd name="T11" fmla="*/ 136 h 143"/>
              <a:gd name="T12" fmla="*/ 100 w 103"/>
              <a:gd name="T13" fmla="*/ 130 h 143"/>
              <a:gd name="T14" fmla="*/ 100 w 103"/>
              <a:gd name="T15" fmla="*/ 113 h 143"/>
              <a:gd name="T16" fmla="*/ 100 w 103"/>
              <a:gd name="T17" fmla="*/ 113 h 143"/>
              <a:gd name="T18" fmla="*/ 99 w 103"/>
              <a:gd name="T19" fmla="*/ 111 h 143"/>
              <a:gd name="T20" fmla="*/ 92 w 103"/>
              <a:gd name="T21" fmla="*/ 110 h 143"/>
              <a:gd name="T22" fmla="*/ 90 w 103"/>
              <a:gd name="T23" fmla="*/ 116 h 143"/>
              <a:gd name="T24" fmla="*/ 87 w 103"/>
              <a:gd name="T25" fmla="*/ 115 h 143"/>
              <a:gd name="T26" fmla="*/ 87 w 103"/>
              <a:gd name="T27" fmla="*/ 88 h 143"/>
              <a:gd name="T28" fmla="*/ 73 w 103"/>
              <a:gd name="T29" fmla="*/ 132 h 143"/>
              <a:gd name="T30" fmla="*/ 32 w 103"/>
              <a:gd name="T31" fmla="*/ 70 h 143"/>
              <a:gd name="T32" fmla="*/ 28 w 103"/>
              <a:gd name="T33" fmla="*/ 68 h 143"/>
              <a:gd name="T34" fmla="*/ 28 w 103"/>
              <a:gd name="T35" fmla="*/ 67 h 143"/>
              <a:gd name="T36" fmla="*/ 28 w 103"/>
              <a:gd name="T37" fmla="*/ 63 h 143"/>
              <a:gd name="T38" fmla="*/ 29 w 103"/>
              <a:gd name="T39" fmla="*/ 65 h 143"/>
              <a:gd name="T40" fmla="*/ 34 w 103"/>
              <a:gd name="T41" fmla="*/ 66 h 143"/>
              <a:gd name="T42" fmla="*/ 41 w 103"/>
              <a:gd name="T43" fmla="*/ 61 h 143"/>
              <a:gd name="T44" fmla="*/ 41 w 103"/>
              <a:gd name="T45" fmla="*/ 61 h 143"/>
              <a:gd name="T46" fmla="*/ 37 w 103"/>
              <a:gd name="T47" fmla="*/ 59 h 143"/>
              <a:gd name="T48" fmla="*/ 28 w 103"/>
              <a:gd name="T49" fmla="*/ 45 h 143"/>
              <a:gd name="T50" fmla="*/ 28 w 103"/>
              <a:gd name="T51" fmla="*/ 26 h 143"/>
              <a:gd name="T52" fmla="*/ 39 w 103"/>
              <a:gd name="T53" fmla="*/ 19 h 143"/>
              <a:gd name="T54" fmla="*/ 44 w 103"/>
              <a:gd name="T55" fmla="*/ 21 h 143"/>
              <a:gd name="T56" fmla="*/ 61 w 103"/>
              <a:gd name="T57" fmla="*/ 46 h 143"/>
              <a:gd name="T58" fmla="*/ 61 w 103"/>
              <a:gd name="T59" fmla="*/ 50 h 143"/>
              <a:gd name="T60" fmla="*/ 87 w 103"/>
              <a:gd name="T61" fmla="*/ 88 h 143"/>
              <a:gd name="T62" fmla="*/ 87 w 103"/>
              <a:gd name="T63" fmla="*/ 115 h 143"/>
              <a:gd name="T64" fmla="*/ 84 w 103"/>
              <a:gd name="T65" fmla="*/ 116 h 143"/>
              <a:gd name="T66" fmla="*/ 82 w 103"/>
              <a:gd name="T67" fmla="*/ 122 h 143"/>
              <a:gd name="T68" fmla="*/ 75 w 103"/>
              <a:gd name="T69" fmla="*/ 121 h 143"/>
              <a:gd name="T70" fmla="*/ 74 w 103"/>
              <a:gd name="T71" fmla="*/ 128 h 143"/>
              <a:gd name="T72" fmla="*/ 75 w 103"/>
              <a:gd name="T73" fmla="*/ 130 h 143"/>
              <a:gd name="T74" fmla="*/ 87 w 103"/>
              <a:gd name="T75" fmla="*/ 134 h 143"/>
              <a:gd name="T76" fmla="*/ 87 w 103"/>
              <a:gd name="T77" fmla="*/ 137 h 143"/>
              <a:gd name="T78" fmla="*/ 73 w 103"/>
              <a:gd name="T79" fmla="*/ 132 h 143"/>
              <a:gd name="T80" fmla="*/ 28 w 103"/>
              <a:gd name="T81" fmla="*/ 4 h 143"/>
              <a:gd name="T82" fmla="*/ 28 w 103"/>
              <a:gd name="T83" fmla="*/ 24 h 143"/>
              <a:gd name="T84" fmla="*/ 36 w 103"/>
              <a:gd name="T85" fmla="*/ 15 h 143"/>
              <a:gd name="T86" fmla="*/ 32 w 103"/>
              <a:gd name="T87" fmla="*/ 8 h 143"/>
              <a:gd name="T88" fmla="*/ 28 w 103"/>
              <a:gd name="T89" fmla="*/ 4 h 143"/>
              <a:gd name="T90" fmla="*/ 28 w 103"/>
              <a:gd name="T91" fmla="*/ 67 h 143"/>
              <a:gd name="T92" fmla="*/ 11 w 103"/>
              <a:gd name="T93" fmla="*/ 43 h 143"/>
              <a:gd name="T94" fmla="*/ 11 w 103"/>
              <a:gd name="T95" fmla="*/ 37 h 143"/>
              <a:gd name="T96" fmla="*/ 5 w 103"/>
              <a:gd name="T97" fmla="*/ 27 h 143"/>
              <a:gd name="T98" fmla="*/ 9 w 103"/>
              <a:gd name="T99" fmla="*/ 4 h 143"/>
              <a:gd name="T100" fmla="*/ 28 w 103"/>
              <a:gd name="T101" fmla="*/ 4 h 143"/>
              <a:gd name="T102" fmla="*/ 28 w 103"/>
              <a:gd name="T103" fmla="*/ 24 h 143"/>
              <a:gd name="T104" fmla="*/ 21 w 103"/>
              <a:gd name="T105" fmla="*/ 31 h 143"/>
              <a:gd name="T106" fmla="*/ 28 w 103"/>
              <a:gd name="T107" fmla="*/ 26 h 143"/>
              <a:gd name="T108" fmla="*/ 28 w 103"/>
              <a:gd name="T109" fmla="*/ 45 h 143"/>
              <a:gd name="T110" fmla="*/ 22 w 103"/>
              <a:gd name="T111" fmla="*/ 37 h 143"/>
              <a:gd name="T112" fmla="*/ 22 w 103"/>
              <a:gd name="T113" fmla="*/ 33 h 143"/>
              <a:gd name="T114" fmla="*/ 15 w 103"/>
              <a:gd name="T115" fmla="*/ 37 h 143"/>
              <a:gd name="T116" fmla="*/ 14 w 103"/>
              <a:gd name="T117" fmla="*/ 43 h 143"/>
              <a:gd name="T118" fmla="*/ 28 w 103"/>
              <a:gd name="T119" fmla="*/ 63 h 143"/>
              <a:gd name="T120" fmla="*/ 28 w 103"/>
              <a:gd name="T121" fmla="*/ 67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3" h="143">
                <a:moveTo>
                  <a:pt x="87" y="88"/>
                </a:moveTo>
                <a:cubicBezTo>
                  <a:pt x="103" y="112"/>
                  <a:pt x="103" y="112"/>
                  <a:pt x="103" y="112"/>
                </a:cubicBezTo>
                <a:cubicBezTo>
                  <a:pt x="102" y="143"/>
                  <a:pt x="102" y="143"/>
                  <a:pt x="102" y="143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100" y="130"/>
                  <a:pt x="100" y="130"/>
                  <a:pt x="100" y="130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100" y="113"/>
                  <a:pt x="100" y="113"/>
                  <a:pt x="100" y="113"/>
                </a:cubicBezTo>
                <a:cubicBezTo>
                  <a:pt x="99" y="111"/>
                  <a:pt x="99" y="111"/>
                  <a:pt x="99" y="111"/>
                </a:cubicBezTo>
                <a:cubicBezTo>
                  <a:pt x="98" y="109"/>
                  <a:pt x="95" y="108"/>
                  <a:pt x="92" y="110"/>
                </a:cubicBezTo>
                <a:cubicBezTo>
                  <a:pt x="90" y="111"/>
                  <a:pt x="89" y="114"/>
                  <a:pt x="90" y="116"/>
                </a:cubicBezTo>
                <a:cubicBezTo>
                  <a:pt x="89" y="115"/>
                  <a:pt x="88" y="115"/>
                  <a:pt x="87" y="115"/>
                </a:cubicBezTo>
                <a:lnTo>
                  <a:pt x="87" y="88"/>
                </a:lnTo>
                <a:close/>
                <a:moveTo>
                  <a:pt x="73" y="132"/>
                </a:moveTo>
                <a:cubicBezTo>
                  <a:pt x="32" y="70"/>
                  <a:pt x="32" y="70"/>
                  <a:pt x="32" y="70"/>
                </a:cubicBezTo>
                <a:cubicBezTo>
                  <a:pt x="30" y="70"/>
                  <a:pt x="29" y="69"/>
                  <a:pt x="28" y="68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3"/>
                  <a:pt x="28" y="63"/>
                  <a:pt x="28" y="63"/>
                </a:cubicBezTo>
                <a:cubicBezTo>
                  <a:pt x="29" y="65"/>
                  <a:pt x="29" y="65"/>
                  <a:pt x="29" y="65"/>
                </a:cubicBezTo>
                <a:cubicBezTo>
                  <a:pt x="30" y="67"/>
                  <a:pt x="33" y="67"/>
                  <a:pt x="34" y="66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0" y="61"/>
                  <a:pt x="38" y="61"/>
                  <a:pt x="37" y="59"/>
                </a:cubicBezTo>
                <a:cubicBezTo>
                  <a:pt x="28" y="45"/>
                  <a:pt x="28" y="45"/>
                  <a:pt x="28" y="45"/>
                </a:cubicBezTo>
                <a:cubicBezTo>
                  <a:pt x="28" y="26"/>
                  <a:pt x="28" y="26"/>
                  <a:pt x="28" y="26"/>
                </a:cubicBezTo>
                <a:cubicBezTo>
                  <a:pt x="39" y="19"/>
                  <a:pt x="39" y="19"/>
                  <a:pt x="39" y="19"/>
                </a:cubicBezTo>
                <a:cubicBezTo>
                  <a:pt x="41" y="18"/>
                  <a:pt x="43" y="19"/>
                  <a:pt x="44" y="21"/>
                </a:cubicBezTo>
                <a:cubicBezTo>
                  <a:pt x="61" y="46"/>
                  <a:pt x="61" y="46"/>
                  <a:pt x="61" y="46"/>
                </a:cubicBezTo>
                <a:cubicBezTo>
                  <a:pt x="62" y="47"/>
                  <a:pt x="62" y="49"/>
                  <a:pt x="61" y="50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6" y="115"/>
                  <a:pt x="85" y="115"/>
                  <a:pt x="84" y="116"/>
                </a:cubicBezTo>
                <a:cubicBezTo>
                  <a:pt x="82" y="117"/>
                  <a:pt x="81" y="120"/>
                  <a:pt x="82" y="122"/>
                </a:cubicBezTo>
                <a:cubicBezTo>
                  <a:pt x="80" y="120"/>
                  <a:pt x="77" y="120"/>
                  <a:pt x="75" y="121"/>
                </a:cubicBezTo>
                <a:cubicBezTo>
                  <a:pt x="73" y="123"/>
                  <a:pt x="72" y="126"/>
                  <a:pt x="74" y="128"/>
                </a:cubicBezTo>
                <a:cubicBezTo>
                  <a:pt x="75" y="130"/>
                  <a:pt x="75" y="130"/>
                  <a:pt x="75" y="130"/>
                </a:cubicBezTo>
                <a:cubicBezTo>
                  <a:pt x="87" y="134"/>
                  <a:pt x="87" y="134"/>
                  <a:pt x="87" y="134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73" y="132"/>
                  <a:pt x="73" y="132"/>
                  <a:pt x="73" y="132"/>
                </a:cubicBezTo>
                <a:close/>
                <a:moveTo>
                  <a:pt x="28" y="4"/>
                </a:moveTo>
                <a:cubicBezTo>
                  <a:pt x="28" y="24"/>
                  <a:pt x="28" y="24"/>
                  <a:pt x="28" y="24"/>
                </a:cubicBezTo>
                <a:cubicBezTo>
                  <a:pt x="36" y="15"/>
                  <a:pt x="36" y="15"/>
                  <a:pt x="36" y="15"/>
                </a:cubicBezTo>
                <a:cubicBezTo>
                  <a:pt x="32" y="8"/>
                  <a:pt x="32" y="8"/>
                  <a:pt x="32" y="8"/>
                </a:cubicBezTo>
                <a:cubicBezTo>
                  <a:pt x="31" y="7"/>
                  <a:pt x="29" y="5"/>
                  <a:pt x="28" y="4"/>
                </a:cubicBezTo>
                <a:close/>
                <a:moveTo>
                  <a:pt x="28" y="67"/>
                </a:moveTo>
                <a:cubicBezTo>
                  <a:pt x="11" y="43"/>
                  <a:pt x="11" y="43"/>
                  <a:pt x="11" y="43"/>
                </a:cubicBezTo>
                <a:cubicBezTo>
                  <a:pt x="10" y="41"/>
                  <a:pt x="10" y="38"/>
                  <a:pt x="11" y="37"/>
                </a:cubicBezTo>
                <a:cubicBezTo>
                  <a:pt x="5" y="27"/>
                  <a:pt x="5" y="27"/>
                  <a:pt x="5" y="27"/>
                </a:cubicBezTo>
                <a:cubicBezTo>
                  <a:pt x="0" y="19"/>
                  <a:pt x="2" y="9"/>
                  <a:pt x="9" y="4"/>
                </a:cubicBezTo>
                <a:cubicBezTo>
                  <a:pt x="15" y="0"/>
                  <a:pt x="22" y="0"/>
                  <a:pt x="28" y="4"/>
                </a:cubicBezTo>
                <a:cubicBezTo>
                  <a:pt x="28" y="24"/>
                  <a:pt x="28" y="24"/>
                  <a:pt x="28" y="24"/>
                </a:cubicBezTo>
                <a:cubicBezTo>
                  <a:pt x="21" y="31"/>
                  <a:pt x="21" y="31"/>
                  <a:pt x="21" y="31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45"/>
                  <a:pt x="28" y="45"/>
                  <a:pt x="28" y="45"/>
                </a:cubicBezTo>
                <a:cubicBezTo>
                  <a:pt x="22" y="37"/>
                  <a:pt x="22" y="37"/>
                  <a:pt x="22" y="37"/>
                </a:cubicBezTo>
                <a:cubicBezTo>
                  <a:pt x="21" y="36"/>
                  <a:pt x="21" y="34"/>
                  <a:pt x="22" y="33"/>
                </a:cubicBezTo>
                <a:cubicBezTo>
                  <a:pt x="15" y="37"/>
                  <a:pt x="15" y="37"/>
                  <a:pt x="15" y="37"/>
                </a:cubicBezTo>
                <a:cubicBezTo>
                  <a:pt x="14" y="39"/>
                  <a:pt x="13" y="41"/>
                  <a:pt x="14" y="43"/>
                </a:cubicBezTo>
                <a:cubicBezTo>
                  <a:pt x="28" y="63"/>
                  <a:pt x="28" y="63"/>
                  <a:pt x="28" y="63"/>
                </a:cubicBezTo>
                <a:lnTo>
                  <a:pt x="28" y="6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6" name="Freeform 80"/>
          <p:cNvSpPr>
            <a:spLocks noEditPoints="1"/>
          </p:cNvSpPr>
          <p:nvPr/>
        </p:nvSpPr>
        <p:spPr bwMode="auto">
          <a:xfrm>
            <a:off x="4512316" y="2188004"/>
            <a:ext cx="282575" cy="309563"/>
          </a:xfrm>
          <a:custGeom>
            <a:avLst/>
            <a:gdLst>
              <a:gd name="T0" fmla="*/ 101 w 130"/>
              <a:gd name="T1" fmla="*/ 65 h 142"/>
              <a:gd name="T2" fmla="*/ 97 w 130"/>
              <a:gd name="T3" fmla="*/ 81 h 142"/>
              <a:gd name="T4" fmla="*/ 97 w 130"/>
              <a:gd name="T5" fmla="*/ 94 h 142"/>
              <a:gd name="T6" fmla="*/ 100 w 130"/>
              <a:gd name="T7" fmla="*/ 95 h 142"/>
              <a:gd name="T8" fmla="*/ 111 w 130"/>
              <a:gd name="T9" fmla="*/ 112 h 142"/>
              <a:gd name="T10" fmla="*/ 97 w 130"/>
              <a:gd name="T11" fmla="*/ 103 h 142"/>
              <a:gd name="T12" fmla="*/ 97 w 130"/>
              <a:gd name="T13" fmla="*/ 28 h 142"/>
              <a:gd name="T14" fmla="*/ 111 w 130"/>
              <a:gd name="T15" fmla="*/ 19 h 142"/>
              <a:gd name="T16" fmla="*/ 100 w 130"/>
              <a:gd name="T17" fmla="*/ 35 h 142"/>
              <a:gd name="T18" fmla="*/ 97 w 130"/>
              <a:gd name="T19" fmla="*/ 36 h 142"/>
              <a:gd name="T20" fmla="*/ 127 w 130"/>
              <a:gd name="T21" fmla="*/ 62 h 142"/>
              <a:gd name="T22" fmla="*/ 108 w 130"/>
              <a:gd name="T23" fmla="*/ 65 h 142"/>
              <a:gd name="T24" fmla="*/ 127 w 130"/>
              <a:gd name="T25" fmla="*/ 69 h 142"/>
              <a:gd name="T26" fmla="*/ 127 w 130"/>
              <a:gd name="T27" fmla="*/ 62 h 142"/>
              <a:gd name="T28" fmla="*/ 67 w 130"/>
              <a:gd name="T29" fmla="*/ 142 h 142"/>
              <a:gd name="T30" fmla="*/ 85 w 130"/>
              <a:gd name="T31" fmla="*/ 95 h 142"/>
              <a:gd name="T32" fmla="*/ 97 w 130"/>
              <a:gd name="T33" fmla="*/ 50 h 142"/>
              <a:gd name="T34" fmla="*/ 65 w 130"/>
              <a:gd name="T35" fmla="*/ 37 h 142"/>
              <a:gd name="T36" fmla="*/ 93 w 130"/>
              <a:gd name="T37" fmla="*/ 65 h 142"/>
              <a:gd name="T38" fmla="*/ 79 w 130"/>
              <a:gd name="T39" fmla="*/ 90 h 142"/>
              <a:gd name="T40" fmla="*/ 78 w 130"/>
              <a:gd name="T41" fmla="*/ 110 h 142"/>
              <a:gd name="T42" fmla="*/ 65 w 130"/>
              <a:gd name="T43" fmla="*/ 142 h 142"/>
              <a:gd name="T44" fmla="*/ 97 w 130"/>
              <a:gd name="T45" fmla="*/ 36 h 142"/>
              <a:gd name="T46" fmla="*/ 95 w 130"/>
              <a:gd name="T47" fmla="*/ 31 h 142"/>
              <a:gd name="T48" fmla="*/ 97 w 130"/>
              <a:gd name="T49" fmla="*/ 94 h 142"/>
              <a:gd name="T50" fmla="*/ 95 w 130"/>
              <a:gd name="T51" fmla="*/ 100 h 142"/>
              <a:gd name="T52" fmla="*/ 97 w 130"/>
              <a:gd name="T53" fmla="*/ 94 h 142"/>
              <a:gd name="T54" fmla="*/ 65 w 130"/>
              <a:gd name="T55" fmla="*/ 0 h 142"/>
              <a:gd name="T56" fmla="*/ 68 w 130"/>
              <a:gd name="T57" fmla="*/ 3 h 142"/>
              <a:gd name="T58" fmla="*/ 65 w 130"/>
              <a:gd name="T59" fmla="*/ 23 h 142"/>
              <a:gd name="T60" fmla="*/ 65 w 130"/>
              <a:gd name="T61" fmla="*/ 23 h 142"/>
              <a:gd name="T62" fmla="*/ 32 w 130"/>
              <a:gd name="T63" fmla="*/ 50 h 142"/>
              <a:gd name="T64" fmla="*/ 45 w 130"/>
              <a:gd name="T65" fmla="*/ 96 h 142"/>
              <a:gd name="T66" fmla="*/ 63 w 130"/>
              <a:gd name="T67" fmla="*/ 142 h 142"/>
              <a:gd name="T68" fmla="*/ 65 w 130"/>
              <a:gd name="T69" fmla="*/ 110 h 142"/>
              <a:gd name="T70" fmla="*/ 52 w 130"/>
              <a:gd name="T71" fmla="*/ 93 h 142"/>
              <a:gd name="T72" fmla="*/ 36 w 130"/>
              <a:gd name="T73" fmla="*/ 65 h 142"/>
              <a:gd name="T74" fmla="*/ 65 w 130"/>
              <a:gd name="T75" fmla="*/ 37 h 142"/>
              <a:gd name="T76" fmla="*/ 65 w 130"/>
              <a:gd name="T77" fmla="*/ 29 h 142"/>
              <a:gd name="T78" fmla="*/ 65 w 130"/>
              <a:gd name="T79" fmla="*/ 0 h 142"/>
              <a:gd name="T80" fmla="*/ 62 w 130"/>
              <a:gd name="T81" fmla="*/ 20 h 142"/>
              <a:gd name="T82" fmla="*/ 65 w 130"/>
              <a:gd name="T83" fmla="*/ 0 h 142"/>
              <a:gd name="T84" fmla="*/ 32 w 130"/>
              <a:gd name="T85" fmla="*/ 94 h 142"/>
              <a:gd name="T86" fmla="*/ 35 w 130"/>
              <a:gd name="T87" fmla="*/ 100 h 142"/>
              <a:gd name="T88" fmla="*/ 32 w 130"/>
              <a:gd name="T89" fmla="*/ 36 h 142"/>
              <a:gd name="T90" fmla="*/ 35 w 130"/>
              <a:gd name="T91" fmla="*/ 31 h 142"/>
              <a:gd name="T92" fmla="*/ 32 w 130"/>
              <a:gd name="T93" fmla="*/ 36 h 142"/>
              <a:gd name="T94" fmla="*/ 29 w 130"/>
              <a:gd name="T95" fmla="*/ 65 h 142"/>
              <a:gd name="T96" fmla="*/ 32 w 130"/>
              <a:gd name="T97" fmla="*/ 50 h 142"/>
              <a:gd name="T98" fmla="*/ 32 w 130"/>
              <a:gd name="T99" fmla="*/ 36 h 142"/>
              <a:gd name="T100" fmla="*/ 30 w 130"/>
              <a:gd name="T101" fmla="*/ 35 h 142"/>
              <a:gd name="T102" fmla="*/ 19 w 130"/>
              <a:gd name="T103" fmla="*/ 19 h 142"/>
              <a:gd name="T104" fmla="*/ 32 w 130"/>
              <a:gd name="T105" fmla="*/ 28 h 142"/>
              <a:gd name="T106" fmla="*/ 32 w 130"/>
              <a:gd name="T107" fmla="*/ 103 h 142"/>
              <a:gd name="T108" fmla="*/ 19 w 130"/>
              <a:gd name="T109" fmla="*/ 112 h 142"/>
              <a:gd name="T110" fmla="*/ 30 w 130"/>
              <a:gd name="T111" fmla="*/ 95 h 142"/>
              <a:gd name="T112" fmla="*/ 32 w 130"/>
              <a:gd name="T113" fmla="*/ 94 h 142"/>
              <a:gd name="T114" fmla="*/ 22 w 130"/>
              <a:gd name="T115" fmla="*/ 65 h 142"/>
              <a:gd name="T116" fmla="*/ 3 w 130"/>
              <a:gd name="T117" fmla="*/ 62 h 142"/>
              <a:gd name="T118" fmla="*/ 3 w 130"/>
              <a:gd name="T119" fmla="*/ 69 h 142"/>
              <a:gd name="T120" fmla="*/ 22 w 130"/>
              <a:gd name="T121" fmla="*/ 65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0" h="142">
                <a:moveTo>
                  <a:pt x="97" y="81"/>
                </a:moveTo>
                <a:cubicBezTo>
                  <a:pt x="100" y="76"/>
                  <a:pt x="101" y="71"/>
                  <a:pt x="101" y="65"/>
                </a:cubicBezTo>
                <a:cubicBezTo>
                  <a:pt x="101" y="60"/>
                  <a:pt x="100" y="55"/>
                  <a:pt x="97" y="50"/>
                </a:cubicBezTo>
                <a:cubicBezTo>
                  <a:pt x="97" y="81"/>
                  <a:pt x="97" y="81"/>
                  <a:pt x="97" y="81"/>
                </a:cubicBezTo>
                <a:close/>
                <a:moveTo>
                  <a:pt x="97" y="103"/>
                </a:moveTo>
                <a:cubicBezTo>
                  <a:pt x="97" y="94"/>
                  <a:pt x="97" y="94"/>
                  <a:pt x="97" y="94"/>
                </a:cubicBezTo>
                <a:cubicBezTo>
                  <a:pt x="98" y="94"/>
                  <a:pt x="99" y="95"/>
                  <a:pt x="100" y="95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11" y="107"/>
                  <a:pt x="111" y="107"/>
                  <a:pt x="111" y="107"/>
                </a:cubicBezTo>
                <a:cubicBezTo>
                  <a:pt x="113" y="108"/>
                  <a:pt x="113" y="110"/>
                  <a:pt x="111" y="112"/>
                </a:cubicBezTo>
                <a:cubicBezTo>
                  <a:pt x="110" y="113"/>
                  <a:pt x="108" y="113"/>
                  <a:pt x="106" y="112"/>
                </a:cubicBezTo>
                <a:cubicBezTo>
                  <a:pt x="97" y="103"/>
                  <a:pt x="97" y="103"/>
                  <a:pt x="97" y="103"/>
                </a:cubicBezTo>
                <a:close/>
                <a:moveTo>
                  <a:pt x="97" y="36"/>
                </a:moveTo>
                <a:cubicBezTo>
                  <a:pt x="97" y="28"/>
                  <a:pt x="97" y="28"/>
                  <a:pt x="97" y="28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8" y="18"/>
                  <a:pt x="110" y="18"/>
                  <a:pt x="111" y="19"/>
                </a:cubicBezTo>
                <a:cubicBezTo>
                  <a:pt x="113" y="20"/>
                  <a:pt x="113" y="23"/>
                  <a:pt x="111" y="24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100" y="35"/>
                  <a:pt x="100" y="35"/>
                  <a:pt x="100" y="35"/>
                </a:cubicBezTo>
                <a:cubicBezTo>
                  <a:pt x="99" y="36"/>
                  <a:pt x="98" y="36"/>
                  <a:pt x="97" y="36"/>
                </a:cubicBezTo>
                <a:close/>
                <a:moveTo>
                  <a:pt x="127" y="62"/>
                </a:moveTo>
                <a:cubicBezTo>
                  <a:pt x="127" y="62"/>
                  <a:pt x="127" y="62"/>
                  <a:pt x="127" y="62"/>
                </a:cubicBezTo>
                <a:cubicBezTo>
                  <a:pt x="111" y="62"/>
                  <a:pt x="111" y="62"/>
                  <a:pt x="111" y="62"/>
                </a:cubicBezTo>
                <a:cubicBezTo>
                  <a:pt x="109" y="62"/>
                  <a:pt x="108" y="64"/>
                  <a:pt x="108" y="65"/>
                </a:cubicBezTo>
                <a:cubicBezTo>
                  <a:pt x="108" y="67"/>
                  <a:pt x="109" y="69"/>
                  <a:pt x="111" y="69"/>
                </a:cubicBezTo>
                <a:cubicBezTo>
                  <a:pt x="127" y="69"/>
                  <a:pt x="127" y="69"/>
                  <a:pt x="127" y="69"/>
                </a:cubicBezTo>
                <a:cubicBezTo>
                  <a:pt x="129" y="69"/>
                  <a:pt x="130" y="67"/>
                  <a:pt x="130" y="65"/>
                </a:cubicBezTo>
                <a:cubicBezTo>
                  <a:pt x="130" y="64"/>
                  <a:pt x="129" y="62"/>
                  <a:pt x="127" y="62"/>
                </a:cubicBezTo>
                <a:close/>
                <a:moveTo>
                  <a:pt x="65" y="142"/>
                </a:moveTo>
                <a:cubicBezTo>
                  <a:pt x="67" y="142"/>
                  <a:pt x="67" y="142"/>
                  <a:pt x="67" y="142"/>
                </a:cubicBezTo>
                <a:cubicBezTo>
                  <a:pt x="77" y="142"/>
                  <a:pt x="85" y="134"/>
                  <a:pt x="85" y="124"/>
                </a:cubicBezTo>
                <a:cubicBezTo>
                  <a:pt x="85" y="95"/>
                  <a:pt x="85" y="95"/>
                  <a:pt x="85" y="95"/>
                </a:cubicBezTo>
                <a:cubicBezTo>
                  <a:pt x="90" y="92"/>
                  <a:pt x="95" y="87"/>
                  <a:pt x="97" y="81"/>
                </a:cubicBezTo>
                <a:cubicBezTo>
                  <a:pt x="97" y="50"/>
                  <a:pt x="97" y="50"/>
                  <a:pt x="97" y="50"/>
                </a:cubicBezTo>
                <a:cubicBezTo>
                  <a:pt x="92" y="38"/>
                  <a:pt x="79" y="29"/>
                  <a:pt x="65" y="29"/>
                </a:cubicBezTo>
                <a:cubicBezTo>
                  <a:pt x="65" y="37"/>
                  <a:pt x="65" y="37"/>
                  <a:pt x="65" y="37"/>
                </a:cubicBezTo>
                <a:cubicBezTo>
                  <a:pt x="73" y="37"/>
                  <a:pt x="80" y="40"/>
                  <a:pt x="85" y="45"/>
                </a:cubicBezTo>
                <a:cubicBezTo>
                  <a:pt x="90" y="50"/>
                  <a:pt x="93" y="57"/>
                  <a:pt x="93" y="65"/>
                </a:cubicBezTo>
                <a:cubicBezTo>
                  <a:pt x="93" y="76"/>
                  <a:pt x="88" y="85"/>
                  <a:pt x="79" y="90"/>
                </a:cubicBezTo>
                <a:cubicBezTo>
                  <a:pt x="79" y="90"/>
                  <a:pt x="79" y="90"/>
                  <a:pt x="79" y="90"/>
                </a:cubicBezTo>
                <a:cubicBezTo>
                  <a:pt x="78" y="91"/>
                  <a:pt x="78" y="92"/>
                  <a:pt x="78" y="93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65" y="142"/>
                  <a:pt x="65" y="142"/>
                  <a:pt x="65" y="142"/>
                </a:cubicBezTo>
                <a:close/>
                <a:moveTo>
                  <a:pt x="97" y="28"/>
                </a:moveTo>
                <a:cubicBezTo>
                  <a:pt x="97" y="36"/>
                  <a:pt x="97" y="36"/>
                  <a:pt x="97" y="36"/>
                </a:cubicBezTo>
                <a:cubicBezTo>
                  <a:pt x="97" y="36"/>
                  <a:pt x="96" y="36"/>
                  <a:pt x="95" y="35"/>
                </a:cubicBezTo>
                <a:cubicBezTo>
                  <a:pt x="94" y="34"/>
                  <a:pt x="94" y="32"/>
                  <a:pt x="95" y="31"/>
                </a:cubicBezTo>
                <a:cubicBezTo>
                  <a:pt x="97" y="28"/>
                  <a:pt x="97" y="28"/>
                  <a:pt x="97" y="28"/>
                </a:cubicBezTo>
                <a:close/>
                <a:moveTo>
                  <a:pt x="97" y="94"/>
                </a:moveTo>
                <a:cubicBezTo>
                  <a:pt x="97" y="103"/>
                  <a:pt x="97" y="103"/>
                  <a:pt x="97" y="103"/>
                </a:cubicBezTo>
                <a:cubicBezTo>
                  <a:pt x="95" y="100"/>
                  <a:pt x="95" y="100"/>
                  <a:pt x="95" y="100"/>
                </a:cubicBezTo>
                <a:cubicBezTo>
                  <a:pt x="94" y="99"/>
                  <a:pt x="94" y="97"/>
                  <a:pt x="95" y="95"/>
                </a:cubicBezTo>
                <a:cubicBezTo>
                  <a:pt x="96" y="95"/>
                  <a:pt x="97" y="94"/>
                  <a:pt x="97" y="94"/>
                </a:cubicBezTo>
                <a:close/>
                <a:moveTo>
                  <a:pt x="65" y="23"/>
                </a:move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7" y="0"/>
                  <a:pt x="68" y="2"/>
                  <a:pt x="68" y="3"/>
                </a:cubicBezTo>
                <a:cubicBezTo>
                  <a:pt x="68" y="20"/>
                  <a:pt x="68" y="20"/>
                  <a:pt x="68" y="20"/>
                </a:cubicBezTo>
                <a:cubicBezTo>
                  <a:pt x="68" y="21"/>
                  <a:pt x="67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23"/>
                  <a:pt x="65" y="23"/>
                  <a:pt x="65" y="23"/>
                </a:cubicBezTo>
                <a:close/>
                <a:moveTo>
                  <a:pt x="65" y="29"/>
                </a:moveTo>
                <a:cubicBezTo>
                  <a:pt x="50" y="29"/>
                  <a:pt x="38" y="37"/>
                  <a:pt x="32" y="50"/>
                </a:cubicBezTo>
                <a:cubicBezTo>
                  <a:pt x="32" y="81"/>
                  <a:pt x="32" y="81"/>
                  <a:pt x="32" y="81"/>
                </a:cubicBezTo>
                <a:cubicBezTo>
                  <a:pt x="35" y="87"/>
                  <a:pt x="40" y="92"/>
                  <a:pt x="45" y="96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34"/>
                  <a:pt x="53" y="142"/>
                  <a:pt x="63" y="142"/>
                </a:cubicBezTo>
                <a:cubicBezTo>
                  <a:pt x="65" y="142"/>
                  <a:pt x="65" y="142"/>
                  <a:pt x="65" y="142"/>
                </a:cubicBezTo>
                <a:cubicBezTo>
                  <a:pt x="65" y="110"/>
                  <a:pt x="65" y="110"/>
                  <a:pt x="65" y="110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2" y="93"/>
                  <a:pt x="52" y="93"/>
                  <a:pt x="52" y="93"/>
                </a:cubicBezTo>
                <a:cubicBezTo>
                  <a:pt x="52" y="92"/>
                  <a:pt x="52" y="91"/>
                  <a:pt x="51" y="90"/>
                </a:cubicBezTo>
                <a:cubicBezTo>
                  <a:pt x="42" y="85"/>
                  <a:pt x="36" y="76"/>
                  <a:pt x="36" y="65"/>
                </a:cubicBezTo>
                <a:cubicBezTo>
                  <a:pt x="36" y="57"/>
                  <a:pt x="39" y="50"/>
                  <a:pt x="44" y="45"/>
                </a:cubicBezTo>
                <a:cubicBezTo>
                  <a:pt x="50" y="40"/>
                  <a:pt x="57" y="37"/>
                  <a:pt x="65" y="37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29"/>
                  <a:pt x="65" y="29"/>
                  <a:pt x="65" y="29"/>
                </a:cubicBezTo>
                <a:cubicBezTo>
                  <a:pt x="65" y="29"/>
                  <a:pt x="65" y="29"/>
                  <a:pt x="65" y="29"/>
                </a:cubicBezTo>
                <a:close/>
                <a:moveTo>
                  <a:pt x="65" y="0"/>
                </a:moveTo>
                <a:cubicBezTo>
                  <a:pt x="65" y="23"/>
                  <a:pt x="65" y="23"/>
                  <a:pt x="65" y="23"/>
                </a:cubicBezTo>
                <a:cubicBezTo>
                  <a:pt x="63" y="23"/>
                  <a:pt x="62" y="21"/>
                  <a:pt x="62" y="20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2"/>
                  <a:pt x="63" y="0"/>
                  <a:pt x="65" y="0"/>
                </a:cubicBezTo>
                <a:close/>
                <a:moveTo>
                  <a:pt x="32" y="103"/>
                </a:moveTo>
                <a:cubicBezTo>
                  <a:pt x="32" y="94"/>
                  <a:pt x="32" y="94"/>
                  <a:pt x="32" y="94"/>
                </a:cubicBezTo>
                <a:cubicBezTo>
                  <a:pt x="33" y="94"/>
                  <a:pt x="34" y="95"/>
                  <a:pt x="35" y="95"/>
                </a:cubicBezTo>
                <a:cubicBezTo>
                  <a:pt x="36" y="97"/>
                  <a:pt x="36" y="99"/>
                  <a:pt x="35" y="100"/>
                </a:cubicBezTo>
                <a:cubicBezTo>
                  <a:pt x="32" y="103"/>
                  <a:pt x="32" y="103"/>
                  <a:pt x="32" y="103"/>
                </a:cubicBezTo>
                <a:close/>
                <a:moveTo>
                  <a:pt x="32" y="36"/>
                </a:moveTo>
                <a:cubicBezTo>
                  <a:pt x="32" y="28"/>
                  <a:pt x="32" y="28"/>
                  <a:pt x="32" y="28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2"/>
                  <a:pt x="36" y="34"/>
                  <a:pt x="35" y="35"/>
                </a:cubicBezTo>
                <a:cubicBezTo>
                  <a:pt x="34" y="36"/>
                  <a:pt x="33" y="36"/>
                  <a:pt x="32" y="36"/>
                </a:cubicBezTo>
                <a:close/>
                <a:moveTo>
                  <a:pt x="32" y="50"/>
                </a:moveTo>
                <a:cubicBezTo>
                  <a:pt x="30" y="54"/>
                  <a:pt x="29" y="60"/>
                  <a:pt x="29" y="65"/>
                </a:cubicBezTo>
                <a:cubicBezTo>
                  <a:pt x="29" y="71"/>
                  <a:pt x="30" y="76"/>
                  <a:pt x="32" y="81"/>
                </a:cubicBezTo>
                <a:cubicBezTo>
                  <a:pt x="32" y="50"/>
                  <a:pt x="32" y="50"/>
                  <a:pt x="32" y="50"/>
                </a:cubicBezTo>
                <a:close/>
                <a:moveTo>
                  <a:pt x="32" y="28"/>
                </a:moveTo>
                <a:cubicBezTo>
                  <a:pt x="32" y="36"/>
                  <a:pt x="32" y="36"/>
                  <a:pt x="32" y="36"/>
                </a:cubicBezTo>
                <a:cubicBezTo>
                  <a:pt x="32" y="36"/>
                  <a:pt x="31" y="36"/>
                  <a:pt x="30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19" y="24"/>
                  <a:pt x="19" y="24"/>
                  <a:pt x="19" y="24"/>
                </a:cubicBezTo>
                <a:cubicBezTo>
                  <a:pt x="17" y="23"/>
                  <a:pt x="17" y="20"/>
                  <a:pt x="19" y="19"/>
                </a:cubicBezTo>
                <a:cubicBezTo>
                  <a:pt x="20" y="18"/>
                  <a:pt x="22" y="18"/>
                  <a:pt x="24" y="19"/>
                </a:cubicBezTo>
                <a:cubicBezTo>
                  <a:pt x="32" y="28"/>
                  <a:pt x="32" y="28"/>
                  <a:pt x="32" y="28"/>
                </a:cubicBezTo>
                <a:close/>
                <a:moveTo>
                  <a:pt x="32" y="94"/>
                </a:moveTo>
                <a:cubicBezTo>
                  <a:pt x="32" y="103"/>
                  <a:pt x="32" y="103"/>
                  <a:pt x="32" y="103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2" y="113"/>
                  <a:pt x="20" y="113"/>
                  <a:pt x="19" y="112"/>
                </a:cubicBezTo>
                <a:cubicBezTo>
                  <a:pt x="17" y="110"/>
                  <a:pt x="17" y="108"/>
                  <a:pt x="19" y="107"/>
                </a:cubicBezTo>
                <a:cubicBezTo>
                  <a:pt x="30" y="95"/>
                  <a:pt x="30" y="95"/>
                  <a:pt x="30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31" y="95"/>
                  <a:pt x="32" y="95"/>
                  <a:pt x="32" y="94"/>
                </a:cubicBezTo>
                <a:close/>
                <a:moveTo>
                  <a:pt x="22" y="65"/>
                </a:moveTo>
                <a:cubicBezTo>
                  <a:pt x="22" y="65"/>
                  <a:pt x="22" y="65"/>
                  <a:pt x="22" y="65"/>
                </a:cubicBezTo>
                <a:cubicBezTo>
                  <a:pt x="22" y="64"/>
                  <a:pt x="21" y="62"/>
                  <a:pt x="19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2"/>
                  <a:pt x="0" y="64"/>
                  <a:pt x="0" y="65"/>
                </a:cubicBezTo>
                <a:cubicBezTo>
                  <a:pt x="0" y="67"/>
                  <a:pt x="1" y="69"/>
                  <a:pt x="3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21" y="69"/>
                  <a:pt x="22" y="67"/>
                  <a:pt x="22" y="6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7" name="Freeform 81"/>
          <p:cNvSpPr>
            <a:spLocks noEditPoints="1"/>
          </p:cNvSpPr>
          <p:nvPr/>
        </p:nvSpPr>
        <p:spPr bwMode="auto">
          <a:xfrm>
            <a:off x="3099441" y="1772079"/>
            <a:ext cx="427038" cy="614363"/>
          </a:xfrm>
          <a:custGeom>
            <a:avLst/>
            <a:gdLst>
              <a:gd name="T0" fmla="*/ 98 w 196"/>
              <a:gd name="T1" fmla="*/ 5 h 282"/>
              <a:gd name="T2" fmla="*/ 113 w 196"/>
              <a:gd name="T3" fmla="*/ 0 h 282"/>
              <a:gd name="T4" fmla="*/ 155 w 196"/>
              <a:gd name="T5" fmla="*/ 128 h 282"/>
              <a:gd name="T6" fmla="*/ 108 w 196"/>
              <a:gd name="T7" fmla="*/ 143 h 282"/>
              <a:gd name="T8" fmla="*/ 98 w 196"/>
              <a:gd name="T9" fmla="*/ 111 h 282"/>
              <a:gd name="T10" fmla="*/ 98 w 196"/>
              <a:gd name="T11" fmla="*/ 5 h 282"/>
              <a:gd name="T12" fmla="*/ 98 w 196"/>
              <a:gd name="T13" fmla="*/ 222 h 282"/>
              <a:gd name="T14" fmla="*/ 136 w 196"/>
              <a:gd name="T15" fmla="*/ 209 h 282"/>
              <a:gd name="T16" fmla="*/ 107 w 196"/>
              <a:gd name="T17" fmla="*/ 209 h 282"/>
              <a:gd name="T18" fmla="*/ 107 w 196"/>
              <a:gd name="T19" fmla="*/ 192 h 282"/>
              <a:gd name="T20" fmla="*/ 152 w 196"/>
              <a:gd name="T21" fmla="*/ 192 h 282"/>
              <a:gd name="T22" fmla="*/ 189 w 196"/>
              <a:gd name="T23" fmla="*/ 192 h 282"/>
              <a:gd name="T24" fmla="*/ 196 w 196"/>
              <a:gd name="T25" fmla="*/ 192 h 282"/>
              <a:gd name="T26" fmla="*/ 196 w 196"/>
              <a:gd name="T27" fmla="*/ 209 h 282"/>
              <a:gd name="T28" fmla="*/ 180 w 196"/>
              <a:gd name="T29" fmla="*/ 209 h 282"/>
              <a:gd name="T30" fmla="*/ 134 w 196"/>
              <a:gd name="T31" fmla="*/ 247 h 282"/>
              <a:gd name="T32" fmla="*/ 169 w 196"/>
              <a:gd name="T33" fmla="*/ 267 h 282"/>
              <a:gd name="T34" fmla="*/ 169 w 196"/>
              <a:gd name="T35" fmla="*/ 282 h 282"/>
              <a:gd name="T36" fmla="*/ 98 w 196"/>
              <a:gd name="T37" fmla="*/ 282 h 282"/>
              <a:gd name="T38" fmla="*/ 98 w 196"/>
              <a:gd name="T39" fmla="*/ 268 h 282"/>
              <a:gd name="T40" fmla="*/ 111 w 196"/>
              <a:gd name="T41" fmla="*/ 255 h 282"/>
              <a:gd name="T42" fmla="*/ 98 w 196"/>
              <a:gd name="T43" fmla="*/ 242 h 282"/>
              <a:gd name="T44" fmla="*/ 98 w 196"/>
              <a:gd name="T45" fmla="*/ 222 h 282"/>
              <a:gd name="T46" fmla="*/ 67 w 196"/>
              <a:gd name="T47" fmla="*/ 15 h 282"/>
              <a:gd name="T48" fmla="*/ 98 w 196"/>
              <a:gd name="T49" fmla="*/ 5 h 282"/>
              <a:gd name="T50" fmla="*/ 98 w 196"/>
              <a:gd name="T51" fmla="*/ 111 h 282"/>
              <a:gd name="T52" fmla="*/ 92 w 196"/>
              <a:gd name="T53" fmla="*/ 92 h 282"/>
              <a:gd name="T54" fmla="*/ 33 w 196"/>
              <a:gd name="T55" fmla="*/ 157 h 282"/>
              <a:gd name="T56" fmla="*/ 98 w 196"/>
              <a:gd name="T57" fmla="*/ 222 h 282"/>
              <a:gd name="T58" fmla="*/ 98 w 196"/>
              <a:gd name="T59" fmla="*/ 222 h 282"/>
              <a:gd name="T60" fmla="*/ 98 w 196"/>
              <a:gd name="T61" fmla="*/ 242 h 282"/>
              <a:gd name="T62" fmla="*/ 85 w 196"/>
              <a:gd name="T63" fmla="*/ 255 h 282"/>
              <a:gd name="T64" fmla="*/ 98 w 196"/>
              <a:gd name="T65" fmla="*/ 268 h 282"/>
              <a:gd name="T66" fmla="*/ 98 w 196"/>
              <a:gd name="T67" fmla="*/ 282 h 282"/>
              <a:gd name="T68" fmla="*/ 27 w 196"/>
              <a:gd name="T69" fmla="*/ 282 h 282"/>
              <a:gd name="T70" fmla="*/ 27 w 196"/>
              <a:gd name="T71" fmla="*/ 267 h 282"/>
              <a:gd name="T72" fmla="*/ 61 w 196"/>
              <a:gd name="T73" fmla="*/ 247 h 282"/>
              <a:gd name="T74" fmla="*/ 0 w 196"/>
              <a:gd name="T75" fmla="*/ 157 h 282"/>
              <a:gd name="T76" fmla="*/ 82 w 196"/>
              <a:gd name="T77" fmla="*/ 61 h 282"/>
              <a:gd name="T78" fmla="*/ 67 w 196"/>
              <a:gd name="T79" fmla="*/ 15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6" h="282">
                <a:moveTo>
                  <a:pt x="98" y="5"/>
                </a:moveTo>
                <a:cubicBezTo>
                  <a:pt x="113" y="0"/>
                  <a:pt x="113" y="0"/>
                  <a:pt x="113" y="0"/>
                </a:cubicBezTo>
                <a:cubicBezTo>
                  <a:pt x="155" y="128"/>
                  <a:pt x="155" y="128"/>
                  <a:pt x="155" y="128"/>
                </a:cubicBezTo>
                <a:cubicBezTo>
                  <a:pt x="108" y="143"/>
                  <a:pt x="108" y="143"/>
                  <a:pt x="108" y="143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8" y="5"/>
                  <a:pt x="98" y="5"/>
                  <a:pt x="98" y="5"/>
                </a:cubicBezTo>
                <a:close/>
                <a:moveTo>
                  <a:pt x="98" y="222"/>
                </a:moveTo>
                <a:cubicBezTo>
                  <a:pt x="112" y="222"/>
                  <a:pt x="125" y="217"/>
                  <a:pt x="136" y="209"/>
                </a:cubicBezTo>
                <a:cubicBezTo>
                  <a:pt x="107" y="209"/>
                  <a:pt x="107" y="209"/>
                  <a:pt x="107" y="209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52" y="192"/>
                  <a:pt x="152" y="192"/>
                  <a:pt x="152" y="192"/>
                </a:cubicBezTo>
                <a:cubicBezTo>
                  <a:pt x="189" y="192"/>
                  <a:pt x="189" y="192"/>
                  <a:pt x="189" y="192"/>
                </a:cubicBezTo>
                <a:cubicBezTo>
                  <a:pt x="196" y="192"/>
                  <a:pt x="196" y="192"/>
                  <a:pt x="196" y="192"/>
                </a:cubicBezTo>
                <a:cubicBezTo>
                  <a:pt x="196" y="209"/>
                  <a:pt x="196" y="209"/>
                  <a:pt x="196" y="209"/>
                </a:cubicBezTo>
                <a:cubicBezTo>
                  <a:pt x="180" y="209"/>
                  <a:pt x="180" y="209"/>
                  <a:pt x="180" y="209"/>
                </a:cubicBezTo>
                <a:cubicBezTo>
                  <a:pt x="169" y="226"/>
                  <a:pt x="153" y="239"/>
                  <a:pt x="134" y="247"/>
                </a:cubicBezTo>
                <a:cubicBezTo>
                  <a:pt x="154" y="251"/>
                  <a:pt x="169" y="257"/>
                  <a:pt x="169" y="267"/>
                </a:cubicBezTo>
                <a:cubicBezTo>
                  <a:pt x="169" y="282"/>
                  <a:pt x="169" y="282"/>
                  <a:pt x="169" y="282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98" y="268"/>
                  <a:pt x="98" y="268"/>
                  <a:pt x="98" y="268"/>
                </a:cubicBezTo>
                <a:cubicBezTo>
                  <a:pt x="105" y="268"/>
                  <a:pt x="111" y="262"/>
                  <a:pt x="111" y="255"/>
                </a:cubicBezTo>
                <a:cubicBezTo>
                  <a:pt x="111" y="248"/>
                  <a:pt x="105" y="242"/>
                  <a:pt x="98" y="242"/>
                </a:cubicBezTo>
                <a:lnTo>
                  <a:pt x="98" y="222"/>
                </a:lnTo>
                <a:close/>
                <a:moveTo>
                  <a:pt x="67" y="15"/>
                </a:moveTo>
                <a:cubicBezTo>
                  <a:pt x="98" y="5"/>
                  <a:pt x="98" y="5"/>
                  <a:pt x="98" y="5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2" y="92"/>
                  <a:pt x="92" y="92"/>
                  <a:pt x="92" y="92"/>
                </a:cubicBezTo>
                <a:cubicBezTo>
                  <a:pt x="59" y="95"/>
                  <a:pt x="33" y="123"/>
                  <a:pt x="33" y="157"/>
                </a:cubicBezTo>
                <a:cubicBezTo>
                  <a:pt x="33" y="193"/>
                  <a:pt x="62" y="222"/>
                  <a:pt x="98" y="222"/>
                </a:cubicBezTo>
                <a:cubicBezTo>
                  <a:pt x="98" y="222"/>
                  <a:pt x="98" y="222"/>
                  <a:pt x="98" y="222"/>
                </a:cubicBezTo>
                <a:cubicBezTo>
                  <a:pt x="98" y="242"/>
                  <a:pt x="98" y="242"/>
                  <a:pt x="98" y="242"/>
                </a:cubicBezTo>
                <a:cubicBezTo>
                  <a:pt x="91" y="242"/>
                  <a:pt x="85" y="248"/>
                  <a:pt x="85" y="255"/>
                </a:cubicBezTo>
                <a:cubicBezTo>
                  <a:pt x="85" y="262"/>
                  <a:pt x="91" y="268"/>
                  <a:pt x="98" y="268"/>
                </a:cubicBezTo>
                <a:cubicBezTo>
                  <a:pt x="98" y="282"/>
                  <a:pt x="98" y="282"/>
                  <a:pt x="98" y="282"/>
                </a:cubicBezTo>
                <a:cubicBezTo>
                  <a:pt x="27" y="282"/>
                  <a:pt x="27" y="282"/>
                  <a:pt x="27" y="282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27" y="257"/>
                  <a:pt x="41" y="251"/>
                  <a:pt x="61" y="247"/>
                </a:cubicBezTo>
                <a:cubicBezTo>
                  <a:pt x="26" y="233"/>
                  <a:pt x="0" y="198"/>
                  <a:pt x="0" y="157"/>
                </a:cubicBezTo>
                <a:cubicBezTo>
                  <a:pt x="0" y="108"/>
                  <a:pt x="36" y="68"/>
                  <a:pt x="82" y="61"/>
                </a:cubicBezTo>
                <a:lnTo>
                  <a:pt x="67" y="15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8" name="Freeform 82"/>
          <p:cNvSpPr>
            <a:spLocks noEditPoints="1"/>
          </p:cNvSpPr>
          <p:nvPr/>
        </p:nvSpPr>
        <p:spPr bwMode="auto">
          <a:xfrm>
            <a:off x="2947041" y="1684767"/>
            <a:ext cx="246063" cy="217488"/>
          </a:xfrm>
          <a:custGeom>
            <a:avLst/>
            <a:gdLst>
              <a:gd name="T0" fmla="*/ 103 w 113"/>
              <a:gd name="T1" fmla="*/ 31 h 100"/>
              <a:gd name="T2" fmla="*/ 57 w 113"/>
              <a:gd name="T3" fmla="*/ 0 h 100"/>
              <a:gd name="T4" fmla="*/ 57 w 113"/>
              <a:gd name="T5" fmla="*/ 9 h 100"/>
              <a:gd name="T6" fmla="*/ 95 w 113"/>
              <a:gd name="T7" fmla="*/ 35 h 100"/>
              <a:gd name="T8" fmla="*/ 72 w 113"/>
              <a:gd name="T9" fmla="*/ 88 h 100"/>
              <a:gd name="T10" fmla="*/ 57 w 113"/>
              <a:gd name="T11" fmla="*/ 91 h 100"/>
              <a:gd name="T12" fmla="*/ 57 w 113"/>
              <a:gd name="T13" fmla="*/ 100 h 100"/>
              <a:gd name="T14" fmla="*/ 75 w 113"/>
              <a:gd name="T15" fmla="*/ 96 h 100"/>
              <a:gd name="T16" fmla="*/ 103 w 113"/>
              <a:gd name="T17" fmla="*/ 31 h 100"/>
              <a:gd name="T18" fmla="*/ 57 w 113"/>
              <a:gd name="T19" fmla="*/ 0 h 100"/>
              <a:gd name="T20" fmla="*/ 38 w 113"/>
              <a:gd name="T21" fmla="*/ 4 h 100"/>
              <a:gd name="T22" fmla="*/ 11 w 113"/>
              <a:gd name="T23" fmla="*/ 68 h 100"/>
              <a:gd name="T24" fmla="*/ 57 w 113"/>
              <a:gd name="T25" fmla="*/ 100 h 100"/>
              <a:gd name="T26" fmla="*/ 57 w 113"/>
              <a:gd name="T27" fmla="*/ 91 h 100"/>
              <a:gd name="T28" fmla="*/ 19 w 113"/>
              <a:gd name="T29" fmla="*/ 65 h 100"/>
              <a:gd name="T30" fmla="*/ 19 w 113"/>
              <a:gd name="T31" fmla="*/ 65 h 100"/>
              <a:gd name="T32" fmla="*/ 42 w 113"/>
              <a:gd name="T33" fmla="*/ 12 h 100"/>
              <a:gd name="T34" fmla="*/ 57 w 113"/>
              <a:gd name="T35" fmla="*/ 9 h 100"/>
              <a:gd name="T36" fmla="*/ 57 w 113"/>
              <a:gd name="T37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3" h="100">
                <a:moveTo>
                  <a:pt x="103" y="31"/>
                </a:moveTo>
                <a:cubicBezTo>
                  <a:pt x="95" y="12"/>
                  <a:pt x="77" y="0"/>
                  <a:pt x="57" y="0"/>
                </a:cubicBezTo>
                <a:cubicBezTo>
                  <a:pt x="57" y="9"/>
                  <a:pt x="57" y="9"/>
                  <a:pt x="57" y="9"/>
                </a:cubicBezTo>
                <a:cubicBezTo>
                  <a:pt x="73" y="9"/>
                  <a:pt x="88" y="19"/>
                  <a:pt x="95" y="35"/>
                </a:cubicBezTo>
                <a:cubicBezTo>
                  <a:pt x="103" y="56"/>
                  <a:pt x="93" y="79"/>
                  <a:pt x="72" y="88"/>
                </a:cubicBezTo>
                <a:cubicBezTo>
                  <a:pt x="67" y="90"/>
                  <a:pt x="62" y="91"/>
                  <a:pt x="57" y="91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63" y="100"/>
                  <a:pt x="69" y="99"/>
                  <a:pt x="75" y="96"/>
                </a:cubicBezTo>
                <a:cubicBezTo>
                  <a:pt x="101" y="86"/>
                  <a:pt x="113" y="57"/>
                  <a:pt x="103" y="31"/>
                </a:cubicBezTo>
                <a:close/>
                <a:moveTo>
                  <a:pt x="57" y="0"/>
                </a:moveTo>
                <a:cubicBezTo>
                  <a:pt x="51" y="0"/>
                  <a:pt x="44" y="1"/>
                  <a:pt x="38" y="4"/>
                </a:cubicBezTo>
                <a:cubicBezTo>
                  <a:pt x="13" y="14"/>
                  <a:pt x="0" y="43"/>
                  <a:pt x="11" y="68"/>
                </a:cubicBezTo>
                <a:cubicBezTo>
                  <a:pt x="18" y="88"/>
                  <a:pt x="37" y="100"/>
                  <a:pt x="57" y="100"/>
                </a:cubicBezTo>
                <a:cubicBezTo>
                  <a:pt x="57" y="91"/>
                  <a:pt x="57" y="91"/>
                  <a:pt x="57" y="91"/>
                </a:cubicBezTo>
                <a:cubicBezTo>
                  <a:pt x="41" y="90"/>
                  <a:pt x="26" y="81"/>
                  <a:pt x="19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1" y="44"/>
                  <a:pt x="21" y="21"/>
                  <a:pt x="42" y="12"/>
                </a:cubicBezTo>
                <a:cubicBezTo>
                  <a:pt x="47" y="10"/>
                  <a:pt x="52" y="9"/>
                  <a:pt x="57" y="9"/>
                </a:cubicBezTo>
                <a:lnTo>
                  <a:pt x="57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9" name="Freeform 83"/>
          <p:cNvSpPr>
            <a:spLocks/>
          </p:cNvSpPr>
          <p:nvPr/>
        </p:nvSpPr>
        <p:spPr bwMode="auto">
          <a:xfrm>
            <a:off x="2877191" y="1814942"/>
            <a:ext cx="107950" cy="68263"/>
          </a:xfrm>
          <a:custGeom>
            <a:avLst/>
            <a:gdLst>
              <a:gd name="T0" fmla="*/ 7 w 68"/>
              <a:gd name="T1" fmla="*/ 43 h 43"/>
              <a:gd name="T2" fmla="*/ 0 w 68"/>
              <a:gd name="T3" fmla="*/ 25 h 43"/>
              <a:gd name="T4" fmla="*/ 62 w 68"/>
              <a:gd name="T5" fmla="*/ 0 h 43"/>
              <a:gd name="T6" fmla="*/ 68 w 68"/>
              <a:gd name="T7" fmla="*/ 18 h 43"/>
              <a:gd name="T8" fmla="*/ 7 w 68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43">
                <a:moveTo>
                  <a:pt x="7" y="43"/>
                </a:moveTo>
                <a:lnTo>
                  <a:pt x="0" y="25"/>
                </a:lnTo>
                <a:lnTo>
                  <a:pt x="62" y="0"/>
                </a:lnTo>
                <a:lnTo>
                  <a:pt x="68" y="18"/>
                </a:lnTo>
                <a:lnTo>
                  <a:pt x="7" y="4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0" name="Freeform 84"/>
          <p:cNvSpPr>
            <a:spLocks/>
          </p:cNvSpPr>
          <p:nvPr/>
        </p:nvSpPr>
        <p:spPr bwMode="auto">
          <a:xfrm>
            <a:off x="2808929" y="1824467"/>
            <a:ext cx="146050" cy="88900"/>
          </a:xfrm>
          <a:custGeom>
            <a:avLst/>
            <a:gdLst>
              <a:gd name="T0" fmla="*/ 16 w 67"/>
              <a:gd name="T1" fmla="*/ 39 h 41"/>
              <a:gd name="T2" fmla="*/ 2 w 67"/>
              <a:gd name="T3" fmla="*/ 33 h 41"/>
              <a:gd name="T4" fmla="*/ 8 w 67"/>
              <a:gd name="T5" fmla="*/ 19 h 41"/>
              <a:gd name="T6" fmla="*/ 50 w 67"/>
              <a:gd name="T7" fmla="*/ 2 h 41"/>
              <a:gd name="T8" fmla="*/ 64 w 67"/>
              <a:gd name="T9" fmla="*/ 8 h 41"/>
              <a:gd name="T10" fmla="*/ 58 w 67"/>
              <a:gd name="T11" fmla="*/ 22 h 41"/>
              <a:gd name="T12" fmla="*/ 16 w 67"/>
              <a:gd name="T13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" h="41">
                <a:moveTo>
                  <a:pt x="16" y="39"/>
                </a:moveTo>
                <a:cubicBezTo>
                  <a:pt x="10" y="41"/>
                  <a:pt x="4" y="39"/>
                  <a:pt x="2" y="33"/>
                </a:cubicBezTo>
                <a:cubicBezTo>
                  <a:pt x="0" y="28"/>
                  <a:pt x="2" y="21"/>
                  <a:pt x="8" y="19"/>
                </a:cubicBezTo>
                <a:cubicBezTo>
                  <a:pt x="50" y="2"/>
                  <a:pt x="50" y="2"/>
                  <a:pt x="50" y="2"/>
                </a:cubicBezTo>
                <a:cubicBezTo>
                  <a:pt x="56" y="0"/>
                  <a:pt x="62" y="3"/>
                  <a:pt x="64" y="8"/>
                </a:cubicBezTo>
                <a:cubicBezTo>
                  <a:pt x="67" y="14"/>
                  <a:pt x="64" y="20"/>
                  <a:pt x="58" y="22"/>
                </a:cubicBezTo>
                <a:lnTo>
                  <a:pt x="16" y="3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1" name="Freeform 85"/>
          <p:cNvSpPr>
            <a:spLocks noEditPoints="1"/>
          </p:cNvSpPr>
          <p:nvPr/>
        </p:nvSpPr>
        <p:spPr bwMode="auto">
          <a:xfrm>
            <a:off x="2724791" y="2983342"/>
            <a:ext cx="446088" cy="158750"/>
          </a:xfrm>
          <a:custGeom>
            <a:avLst/>
            <a:gdLst>
              <a:gd name="T0" fmla="*/ 142 w 205"/>
              <a:gd name="T1" fmla="*/ 5 h 73"/>
              <a:gd name="T2" fmla="*/ 157 w 205"/>
              <a:gd name="T3" fmla="*/ 2 h 73"/>
              <a:gd name="T4" fmla="*/ 164 w 205"/>
              <a:gd name="T5" fmla="*/ 5 h 73"/>
              <a:gd name="T6" fmla="*/ 179 w 205"/>
              <a:gd name="T7" fmla="*/ 2 h 73"/>
              <a:gd name="T8" fmla="*/ 202 w 205"/>
              <a:gd name="T9" fmla="*/ 18 h 73"/>
              <a:gd name="T10" fmla="*/ 187 w 205"/>
              <a:gd name="T11" fmla="*/ 42 h 73"/>
              <a:gd name="T12" fmla="*/ 177 w 205"/>
              <a:gd name="T13" fmla="*/ 43 h 73"/>
              <a:gd name="T14" fmla="*/ 166 w 205"/>
              <a:gd name="T15" fmla="*/ 18 h 73"/>
              <a:gd name="T16" fmla="*/ 172 w 205"/>
              <a:gd name="T17" fmla="*/ 45 h 73"/>
              <a:gd name="T18" fmla="*/ 167 w 205"/>
              <a:gd name="T19" fmla="*/ 50 h 73"/>
              <a:gd name="T20" fmla="*/ 142 w 205"/>
              <a:gd name="T21" fmla="*/ 55 h 73"/>
              <a:gd name="T22" fmla="*/ 142 w 205"/>
              <a:gd name="T23" fmla="*/ 20 h 73"/>
              <a:gd name="T24" fmla="*/ 158 w 205"/>
              <a:gd name="T25" fmla="*/ 17 h 73"/>
              <a:gd name="T26" fmla="*/ 163 w 205"/>
              <a:gd name="T27" fmla="*/ 19 h 73"/>
              <a:gd name="T28" fmla="*/ 161 w 205"/>
              <a:gd name="T29" fmla="*/ 9 h 73"/>
              <a:gd name="T30" fmla="*/ 155 w 205"/>
              <a:gd name="T31" fmla="*/ 5 h 73"/>
              <a:gd name="T32" fmla="*/ 142 w 205"/>
              <a:gd name="T33" fmla="*/ 8 h 73"/>
              <a:gd name="T34" fmla="*/ 142 w 205"/>
              <a:gd name="T35" fmla="*/ 5 h 73"/>
              <a:gd name="T36" fmla="*/ 28 w 205"/>
              <a:gd name="T37" fmla="*/ 30 h 73"/>
              <a:gd name="T38" fmla="*/ 116 w 205"/>
              <a:gd name="T39" fmla="*/ 13 h 73"/>
              <a:gd name="T40" fmla="*/ 121 w 205"/>
              <a:gd name="T41" fmla="*/ 9 h 73"/>
              <a:gd name="T42" fmla="*/ 142 w 205"/>
              <a:gd name="T43" fmla="*/ 5 h 73"/>
              <a:gd name="T44" fmla="*/ 142 w 205"/>
              <a:gd name="T45" fmla="*/ 8 h 73"/>
              <a:gd name="T46" fmla="*/ 124 w 205"/>
              <a:gd name="T47" fmla="*/ 11 h 73"/>
              <a:gd name="T48" fmla="*/ 120 w 205"/>
              <a:gd name="T49" fmla="*/ 17 h 73"/>
              <a:gd name="T50" fmla="*/ 122 w 205"/>
              <a:gd name="T51" fmla="*/ 28 h 73"/>
              <a:gd name="T52" fmla="*/ 122 w 205"/>
              <a:gd name="T53" fmla="*/ 28 h 73"/>
              <a:gd name="T54" fmla="*/ 126 w 205"/>
              <a:gd name="T55" fmla="*/ 24 h 73"/>
              <a:gd name="T56" fmla="*/ 142 w 205"/>
              <a:gd name="T57" fmla="*/ 20 h 73"/>
              <a:gd name="T58" fmla="*/ 142 w 205"/>
              <a:gd name="T59" fmla="*/ 55 h 73"/>
              <a:gd name="T60" fmla="*/ 130 w 205"/>
              <a:gd name="T61" fmla="*/ 57 h 73"/>
              <a:gd name="T62" fmla="*/ 125 w 205"/>
              <a:gd name="T63" fmla="*/ 56 h 73"/>
              <a:gd name="T64" fmla="*/ 35 w 205"/>
              <a:gd name="T65" fmla="*/ 73 h 73"/>
              <a:gd name="T66" fmla="*/ 28 w 205"/>
              <a:gd name="T67" fmla="*/ 70 h 73"/>
              <a:gd name="T68" fmla="*/ 28 w 205"/>
              <a:gd name="T69" fmla="*/ 67 h 73"/>
              <a:gd name="T70" fmla="*/ 35 w 205"/>
              <a:gd name="T71" fmla="*/ 70 h 73"/>
              <a:gd name="T72" fmla="*/ 35 w 205"/>
              <a:gd name="T73" fmla="*/ 70 h 73"/>
              <a:gd name="T74" fmla="*/ 37 w 205"/>
              <a:gd name="T75" fmla="*/ 70 h 73"/>
              <a:gd name="T76" fmla="*/ 42 w 205"/>
              <a:gd name="T77" fmla="*/ 62 h 73"/>
              <a:gd name="T78" fmla="*/ 36 w 205"/>
              <a:gd name="T79" fmla="*/ 57 h 73"/>
              <a:gd name="T80" fmla="*/ 40 w 205"/>
              <a:gd name="T81" fmla="*/ 50 h 73"/>
              <a:gd name="T82" fmla="*/ 34 w 205"/>
              <a:gd name="T83" fmla="*/ 45 h 73"/>
              <a:gd name="T84" fmla="*/ 37 w 205"/>
              <a:gd name="T85" fmla="*/ 38 h 73"/>
              <a:gd name="T86" fmla="*/ 30 w 205"/>
              <a:gd name="T87" fmla="*/ 33 h 73"/>
              <a:gd name="T88" fmla="*/ 28 w 205"/>
              <a:gd name="T89" fmla="*/ 33 h 73"/>
              <a:gd name="T90" fmla="*/ 28 w 205"/>
              <a:gd name="T91" fmla="*/ 34 h 73"/>
              <a:gd name="T92" fmla="*/ 28 w 205"/>
              <a:gd name="T93" fmla="*/ 30 h 73"/>
              <a:gd name="T94" fmla="*/ 26 w 205"/>
              <a:gd name="T95" fmla="*/ 31 h 73"/>
              <a:gd name="T96" fmla="*/ 28 w 205"/>
              <a:gd name="T97" fmla="*/ 30 h 73"/>
              <a:gd name="T98" fmla="*/ 28 w 205"/>
              <a:gd name="T99" fmla="*/ 34 h 73"/>
              <a:gd name="T100" fmla="*/ 13 w 205"/>
              <a:gd name="T101" fmla="*/ 49 h 73"/>
              <a:gd name="T102" fmla="*/ 15 w 205"/>
              <a:gd name="T103" fmla="*/ 62 h 73"/>
              <a:gd name="T104" fmla="*/ 28 w 205"/>
              <a:gd name="T105" fmla="*/ 67 h 73"/>
              <a:gd name="T106" fmla="*/ 28 w 205"/>
              <a:gd name="T107" fmla="*/ 70 h 73"/>
              <a:gd name="T108" fmla="*/ 0 w 205"/>
              <a:gd name="T109" fmla="*/ 58 h 73"/>
              <a:gd name="T110" fmla="*/ 26 w 205"/>
              <a:gd name="T111" fmla="*/ 31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5" h="73">
                <a:moveTo>
                  <a:pt x="142" y="5"/>
                </a:moveTo>
                <a:cubicBezTo>
                  <a:pt x="157" y="2"/>
                  <a:pt x="157" y="2"/>
                  <a:pt x="157" y="2"/>
                </a:cubicBezTo>
                <a:cubicBezTo>
                  <a:pt x="160" y="1"/>
                  <a:pt x="163" y="3"/>
                  <a:pt x="164" y="5"/>
                </a:cubicBezTo>
                <a:cubicBezTo>
                  <a:pt x="179" y="2"/>
                  <a:pt x="179" y="2"/>
                  <a:pt x="179" y="2"/>
                </a:cubicBezTo>
                <a:cubicBezTo>
                  <a:pt x="190" y="0"/>
                  <a:pt x="200" y="7"/>
                  <a:pt x="202" y="18"/>
                </a:cubicBezTo>
                <a:cubicBezTo>
                  <a:pt x="205" y="29"/>
                  <a:pt x="197" y="39"/>
                  <a:pt x="187" y="42"/>
                </a:cubicBezTo>
                <a:cubicBezTo>
                  <a:pt x="177" y="43"/>
                  <a:pt x="177" y="43"/>
                  <a:pt x="177" y="43"/>
                </a:cubicBezTo>
                <a:cubicBezTo>
                  <a:pt x="166" y="18"/>
                  <a:pt x="166" y="18"/>
                  <a:pt x="166" y="18"/>
                </a:cubicBezTo>
                <a:cubicBezTo>
                  <a:pt x="172" y="45"/>
                  <a:pt x="172" y="45"/>
                  <a:pt x="172" y="45"/>
                </a:cubicBezTo>
                <a:cubicBezTo>
                  <a:pt x="172" y="47"/>
                  <a:pt x="170" y="50"/>
                  <a:pt x="167" y="5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58" y="17"/>
                  <a:pt x="158" y="17"/>
                  <a:pt x="158" y="17"/>
                </a:cubicBezTo>
                <a:cubicBezTo>
                  <a:pt x="160" y="17"/>
                  <a:pt x="162" y="18"/>
                  <a:pt x="163" y="19"/>
                </a:cubicBezTo>
                <a:cubicBezTo>
                  <a:pt x="161" y="9"/>
                  <a:pt x="161" y="9"/>
                  <a:pt x="161" y="9"/>
                </a:cubicBezTo>
                <a:cubicBezTo>
                  <a:pt x="161" y="6"/>
                  <a:pt x="158" y="5"/>
                  <a:pt x="155" y="5"/>
                </a:cubicBezTo>
                <a:cubicBezTo>
                  <a:pt x="142" y="8"/>
                  <a:pt x="142" y="8"/>
                  <a:pt x="142" y="8"/>
                </a:cubicBezTo>
                <a:lnTo>
                  <a:pt x="142" y="5"/>
                </a:lnTo>
                <a:close/>
                <a:moveTo>
                  <a:pt x="28" y="30"/>
                </a:moveTo>
                <a:cubicBezTo>
                  <a:pt x="116" y="13"/>
                  <a:pt x="116" y="13"/>
                  <a:pt x="116" y="13"/>
                </a:cubicBezTo>
                <a:cubicBezTo>
                  <a:pt x="117" y="11"/>
                  <a:pt x="119" y="9"/>
                  <a:pt x="121" y="9"/>
                </a:cubicBezTo>
                <a:cubicBezTo>
                  <a:pt x="142" y="5"/>
                  <a:pt x="142" y="5"/>
                  <a:pt x="142" y="5"/>
                </a:cubicBezTo>
                <a:cubicBezTo>
                  <a:pt x="142" y="8"/>
                  <a:pt x="142" y="8"/>
                  <a:pt x="142" y="8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1" y="12"/>
                  <a:pt x="119" y="15"/>
                  <a:pt x="120" y="17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6"/>
                  <a:pt x="124" y="24"/>
                  <a:pt x="126" y="24"/>
                </a:cubicBezTo>
                <a:cubicBezTo>
                  <a:pt x="142" y="20"/>
                  <a:pt x="142" y="20"/>
                  <a:pt x="142" y="20"/>
                </a:cubicBezTo>
                <a:cubicBezTo>
                  <a:pt x="142" y="55"/>
                  <a:pt x="142" y="55"/>
                  <a:pt x="142" y="55"/>
                </a:cubicBezTo>
                <a:cubicBezTo>
                  <a:pt x="130" y="57"/>
                  <a:pt x="130" y="57"/>
                  <a:pt x="130" y="57"/>
                </a:cubicBezTo>
                <a:cubicBezTo>
                  <a:pt x="128" y="58"/>
                  <a:pt x="126" y="57"/>
                  <a:pt x="125" y="56"/>
                </a:cubicBezTo>
                <a:cubicBezTo>
                  <a:pt x="35" y="73"/>
                  <a:pt x="35" y="73"/>
                  <a:pt x="35" y="73"/>
                </a:cubicBezTo>
                <a:cubicBezTo>
                  <a:pt x="28" y="70"/>
                  <a:pt x="28" y="70"/>
                  <a:pt x="28" y="70"/>
                </a:cubicBezTo>
                <a:cubicBezTo>
                  <a:pt x="28" y="67"/>
                  <a:pt x="28" y="67"/>
                  <a:pt x="28" y="67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0"/>
                  <a:pt x="35" y="70"/>
                  <a:pt x="35" y="70"/>
                </a:cubicBezTo>
                <a:cubicBezTo>
                  <a:pt x="37" y="70"/>
                  <a:pt x="37" y="70"/>
                  <a:pt x="37" y="70"/>
                </a:cubicBezTo>
                <a:cubicBezTo>
                  <a:pt x="41" y="69"/>
                  <a:pt x="43" y="66"/>
                  <a:pt x="42" y="62"/>
                </a:cubicBezTo>
                <a:cubicBezTo>
                  <a:pt x="42" y="59"/>
                  <a:pt x="39" y="57"/>
                  <a:pt x="36" y="57"/>
                </a:cubicBezTo>
                <a:cubicBezTo>
                  <a:pt x="39" y="56"/>
                  <a:pt x="40" y="53"/>
                  <a:pt x="40" y="50"/>
                </a:cubicBezTo>
                <a:cubicBezTo>
                  <a:pt x="39" y="47"/>
                  <a:pt x="37" y="45"/>
                  <a:pt x="34" y="45"/>
                </a:cubicBezTo>
                <a:cubicBezTo>
                  <a:pt x="36" y="44"/>
                  <a:pt x="38" y="41"/>
                  <a:pt x="37" y="38"/>
                </a:cubicBezTo>
                <a:cubicBezTo>
                  <a:pt x="37" y="34"/>
                  <a:pt x="33" y="32"/>
                  <a:pt x="30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4"/>
                  <a:pt x="28" y="34"/>
                </a:cubicBezTo>
                <a:lnTo>
                  <a:pt x="28" y="30"/>
                </a:lnTo>
                <a:close/>
                <a:moveTo>
                  <a:pt x="26" y="31"/>
                </a:moveTo>
                <a:cubicBezTo>
                  <a:pt x="28" y="30"/>
                  <a:pt x="28" y="30"/>
                  <a:pt x="28" y="30"/>
                </a:cubicBezTo>
                <a:cubicBezTo>
                  <a:pt x="28" y="34"/>
                  <a:pt x="28" y="34"/>
                  <a:pt x="28" y="34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62"/>
                  <a:pt x="15" y="62"/>
                  <a:pt x="15" y="62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70"/>
                  <a:pt x="28" y="70"/>
                  <a:pt x="28" y="70"/>
                </a:cubicBezTo>
                <a:cubicBezTo>
                  <a:pt x="0" y="58"/>
                  <a:pt x="0" y="58"/>
                  <a:pt x="0" y="58"/>
                </a:cubicBezTo>
                <a:lnTo>
                  <a:pt x="26" y="31"/>
                </a:lnTo>
                <a:close/>
              </a:path>
            </a:pathLst>
          </a:custGeom>
          <a:solidFill>
            <a:srgbClr val="FE978C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2" name="Freeform 86"/>
          <p:cNvSpPr>
            <a:spLocks/>
          </p:cNvSpPr>
          <p:nvPr/>
        </p:nvSpPr>
        <p:spPr bwMode="auto">
          <a:xfrm>
            <a:off x="4572641" y="3392917"/>
            <a:ext cx="246063" cy="315913"/>
          </a:xfrm>
          <a:custGeom>
            <a:avLst/>
            <a:gdLst>
              <a:gd name="T0" fmla="*/ 113 w 113"/>
              <a:gd name="T1" fmla="*/ 25 h 145"/>
              <a:gd name="T2" fmla="*/ 108 w 113"/>
              <a:gd name="T3" fmla="*/ 22 h 145"/>
              <a:gd name="T4" fmla="*/ 42 w 113"/>
              <a:gd name="T5" fmla="*/ 128 h 145"/>
              <a:gd name="T6" fmla="*/ 19 w 113"/>
              <a:gd name="T7" fmla="*/ 132 h 145"/>
              <a:gd name="T8" fmla="*/ 12 w 113"/>
              <a:gd name="T9" fmla="*/ 109 h 145"/>
              <a:gd name="T10" fmla="*/ 78 w 113"/>
              <a:gd name="T11" fmla="*/ 3 h 145"/>
              <a:gd name="T12" fmla="*/ 73 w 113"/>
              <a:gd name="T13" fmla="*/ 0 h 145"/>
              <a:gd name="T14" fmla="*/ 6 w 113"/>
              <a:gd name="T15" fmla="*/ 107 h 145"/>
              <a:gd name="T16" fmla="*/ 15 w 113"/>
              <a:gd name="T17" fmla="*/ 138 h 145"/>
              <a:gd name="T18" fmla="*/ 47 w 113"/>
              <a:gd name="T19" fmla="*/ 132 h 145"/>
              <a:gd name="T20" fmla="*/ 113 w 113"/>
              <a:gd name="T21" fmla="*/ 25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3" h="145">
                <a:moveTo>
                  <a:pt x="113" y="25"/>
                </a:moveTo>
                <a:cubicBezTo>
                  <a:pt x="108" y="22"/>
                  <a:pt x="108" y="22"/>
                  <a:pt x="108" y="22"/>
                </a:cubicBezTo>
                <a:cubicBezTo>
                  <a:pt x="42" y="128"/>
                  <a:pt x="42" y="128"/>
                  <a:pt x="42" y="128"/>
                </a:cubicBezTo>
                <a:cubicBezTo>
                  <a:pt x="38" y="135"/>
                  <a:pt x="27" y="137"/>
                  <a:pt x="19" y="132"/>
                </a:cubicBezTo>
                <a:cubicBezTo>
                  <a:pt x="11" y="127"/>
                  <a:pt x="8" y="117"/>
                  <a:pt x="12" y="109"/>
                </a:cubicBezTo>
                <a:cubicBezTo>
                  <a:pt x="78" y="3"/>
                  <a:pt x="78" y="3"/>
                  <a:pt x="78" y="3"/>
                </a:cubicBezTo>
                <a:cubicBezTo>
                  <a:pt x="73" y="0"/>
                  <a:pt x="73" y="0"/>
                  <a:pt x="73" y="0"/>
                </a:cubicBezTo>
                <a:cubicBezTo>
                  <a:pt x="6" y="107"/>
                  <a:pt x="6" y="107"/>
                  <a:pt x="6" y="107"/>
                </a:cubicBezTo>
                <a:cubicBezTo>
                  <a:pt x="0" y="117"/>
                  <a:pt x="4" y="131"/>
                  <a:pt x="15" y="138"/>
                </a:cubicBezTo>
                <a:cubicBezTo>
                  <a:pt x="26" y="145"/>
                  <a:pt x="40" y="142"/>
                  <a:pt x="47" y="132"/>
                </a:cubicBezTo>
                <a:lnTo>
                  <a:pt x="113" y="25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3" name="Freeform 87"/>
          <p:cNvSpPr>
            <a:spLocks/>
          </p:cNvSpPr>
          <p:nvPr/>
        </p:nvSpPr>
        <p:spPr bwMode="auto">
          <a:xfrm>
            <a:off x="4712341" y="3381804"/>
            <a:ext cx="119063" cy="82550"/>
          </a:xfrm>
          <a:custGeom>
            <a:avLst/>
            <a:gdLst>
              <a:gd name="T0" fmla="*/ 54 w 55"/>
              <a:gd name="T1" fmla="*/ 35 h 38"/>
              <a:gd name="T2" fmla="*/ 48 w 55"/>
              <a:gd name="T3" fmla="*/ 37 h 38"/>
              <a:gd name="T4" fmla="*/ 3 w 55"/>
              <a:gd name="T5" fmla="*/ 9 h 38"/>
              <a:gd name="T6" fmla="*/ 2 w 55"/>
              <a:gd name="T7" fmla="*/ 3 h 38"/>
              <a:gd name="T8" fmla="*/ 8 w 55"/>
              <a:gd name="T9" fmla="*/ 1 h 38"/>
              <a:gd name="T10" fmla="*/ 53 w 55"/>
              <a:gd name="T11" fmla="*/ 29 h 38"/>
              <a:gd name="T12" fmla="*/ 54 w 55"/>
              <a:gd name="T13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38">
                <a:moveTo>
                  <a:pt x="54" y="35"/>
                </a:moveTo>
                <a:cubicBezTo>
                  <a:pt x="53" y="37"/>
                  <a:pt x="50" y="38"/>
                  <a:pt x="48" y="37"/>
                </a:cubicBezTo>
                <a:cubicBezTo>
                  <a:pt x="3" y="9"/>
                  <a:pt x="3" y="9"/>
                  <a:pt x="3" y="9"/>
                </a:cubicBezTo>
                <a:cubicBezTo>
                  <a:pt x="1" y="7"/>
                  <a:pt x="0" y="5"/>
                  <a:pt x="2" y="3"/>
                </a:cubicBezTo>
                <a:cubicBezTo>
                  <a:pt x="3" y="1"/>
                  <a:pt x="6" y="0"/>
                  <a:pt x="8" y="1"/>
                </a:cubicBezTo>
                <a:cubicBezTo>
                  <a:pt x="53" y="29"/>
                  <a:pt x="53" y="29"/>
                  <a:pt x="53" y="29"/>
                </a:cubicBezTo>
                <a:cubicBezTo>
                  <a:pt x="55" y="31"/>
                  <a:pt x="55" y="33"/>
                  <a:pt x="54" y="3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4" name="Freeform 88"/>
          <p:cNvSpPr>
            <a:spLocks/>
          </p:cNvSpPr>
          <p:nvPr/>
        </p:nvSpPr>
        <p:spPr bwMode="auto">
          <a:xfrm>
            <a:off x="4620266" y="3446892"/>
            <a:ext cx="163513" cy="227013"/>
          </a:xfrm>
          <a:custGeom>
            <a:avLst/>
            <a:gdLst>
              <a:gd name="T0" fmla="*/ 75 w 75"/>
              <a:gd name="T1" fmla="*/ 4 h 104"/>
              <a:gd name="T2" fmla="*/ 69 w 75"/>
              <a:gd name="T3" fmla="*/ 0 h 104"/>
              <a:gd name="T4" fmla="*/ 10 w 75"/>
              <a:gd name="T5" fmla="*/ 95 h 104"/>
              <a:gd name="T6" fmla="*/ 0 w 75"/>
              <a:gd name="T7" fmla="*/ 100 h 104"/>
              <a:gd name="T8" fmla="*/ 1 w 75"/>
              <a:gd name="T9" fmla="*/ 101 h 104"/>
              <a:gd name="T10" fmla="*/ 17 w 75"/>
              <a:gd name="T11" fmla="*/ 98 h 104"/>
              <a:gd name="T12" fmla="*/ 75 w 75"/>
              <a:gd name="T13" fmla="*/ 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104">
                <a:moveTo>
                  <a:pt x="75" y="4"/>
                </a:moveTo>
                <a:cubicBezTo>
                  <a:pt x="69" y="0"/>
                  <a:pt x="69" y="0"/>
                  <a:pt x="69" y="0"/>
                </a:cubicBezTo>
                <a:cubicBezTo>
                  <a:pt x="10" y="95"/>
                  <a:pt x="10" y="95"/>
                  <a:pt x="10" y="95"/>
                </a:cubicBezTo>
                <a:cubicBezTo>
                  <a:pt x="8" y="98"/>
                  <a:pt x="4" y="100"/>
                  <a:pt x="0" y="100"/>
                </a:cubicBezTo>
                <a:cubicBezTo>
                  <a:pt x="0" y="100"/>
                  <a:pt x="1" y="100"/>
                  <a:pt x="1" y="101"/>
                </a:cubicBezTo>
                <a:cubicBezTo>
                  <a:pt x="7" y="104"/>
                  <a:pt x="14" y="103"/>
                  <a:pt x="17" y="98"/>
                </a:cubicBezTo>
                <a:lnTo>
                  <a:pt x="75" y="4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5" name="Freeform 89"/>
          <p:cNvSpPr>
            <a:spLocks noEditPoints="1"/>
          </p:cNvSpPr>
          <p:nvPr/>
        </p:nvSpPr>
        <p:spPr bwMode="auto">
          <a:xfrm>
            <a:off x="4239266" y="2154667"/>
            <a:ext cx="222250" cy="161925"/>
          </a:xfrm>
          <a:custGeom>
            <a:avLst/>
            <a:gdLst>
              <a:gd name="T0" fmla="*/ 84 w 102"/>
              <a:gd name="T1" fmla="*/ 71 h 74"/>
              <a:gd name="T2" fmla="*/ 79 w 102"/>
              <a:gd name="T3" fmla="*/ 69 h 74"/>
              <a:gd name="T4" fmla="*/ 79 w 102"/>
              <a:gd name="T5" fmla="*/ 69 h 74"/>
              <a:gd name="T6" fmla="*/ 79 w 102"/>
              <a:gd name="T7" fmla="*/ 52 h 74"/>
              <a:gd name="T8" fmla="*/ 86 w 102"/>
              <a:gd name="T9" fmla="*/ 49 h 74"/>
              <a:gd name="T10" fmla="*/ 90 w 102"/>
              <a:gd name="T11" fmla="*/ 38 h 74"/>
              <a:gd name="T12" fmla="*/ 79 w 102"/>
              <a:gd name="T13" fmla="*/ 31 h 74"/>
              <a:gd name="T14" fmla="*/ 85 w 102"/>
              <a:gd name="T15" fmla="*/ 20 h 74"/>
              <a:gd name="T16" fmla="*/ 79 w 102"/>
              <a:gd name="T17" fmla="*/ 16 h 74"/>
              <a:gd name="T18" fmla="*/ 72 w 102"/>
              <a:gd name="T19" fmla="*/ 3 h 74"/>
              <a:gd name="T20" fmla="*/ 79 w 102"/>
              <a:gd name="T21" fmla="*/ 16 h 74"/>
              <a:gd name="T22" fmla="*/ 72 w 102"/>
              <a:gd name="T23" fmla="*/ 21 h 74"/>
              <a:gd name="T24" fmla="*/ 72 w 102"/>
              <a:gd name="T25" fmla="*/ 9 h 74"/>
              <a:gd name="T26" fmla="*/ 79 w 102"/>
              <a:gd name="T27" fmla="*/ 73 h 74"/>
              <a:gd name="T28" fmla="*/ 72 w 102"/>
              <a:gd name="T29" fmla="*/ 69 h 74"/>
              <a:gd name="T30" fmla="*/ 79 w 102"/>
              <a:gd name="T31" fmla="*/ 73 h 74"/>
              <a:gd name="T32" fmla="*/ 79 w 102"/>
              <a:gd name="T33" fmla="*/ 34 h 74"/>
              <a:gd name="T34" fmla="*/ 75 w 102"/>
              <a:gd name="T35" fmla="*/ 45 h 74"/>
              <a:gd name="T36" fmla="*/ 79 w 102"/>
              <a:gd name="T37" fmla="*/ 52 h 74"/>
              <a:gd name="T38" fmla="*/ 72 w 102"/>
              <a:gd name="T39" fmla="*/ 25 h 74"/>
              <a:gd name="T40" fmla="*/ 79 w 102"/>
              <a:gd name="T41" fmla="*/ 31 h 74"/>
              <a:gd name="T42" fmla="*/ 72 w 102"/>
              <a:gd name="T43" fmla="*/ 3 h 74"/>
              <a:gd name="T44" fmla="*/ 71 w 102"/>
              <a:gd name="T45" fmla="*/ 8 h 74"/>
              <a:gd name="T46" fmla="*/ 66 w 102"/>
              <a:gd name="T47" fmla="*/ 2 h 74"/>
              <a:gd name="T48" fmla="*/ 66 w 102"/>
              <a:gd name="T49" fmla="*/ 73 h 74"/>
              <a:gd name="T50" fmla="*/ 67 w 102"/>
              <a:gd name="T51" fmla="*/ 65 h 74"/>
              <a:gd name="T52" fmla="*/ 72 w 102"/>
              <a:gd name="T53" fmla="*/ 74 h 74"/>
              <a:gd name="T54" fmla="*/ 72 w 102"/>
              <a:gd name="T55" fmla="*/ 21 h 74"/>
              <a:gd name="T56" fmla="*/ 72 w 102"/>
              <a:gd name="T57" fmla="*/ 52 h 74"/>
              <a:gd name="T58" fmla="*/ 66 w 102"/>
              <a:gd name="T59" fmla="*/ 57 h 74"/>
              <a:gd name="T60" fmla="*/ 69 w 102"/>
              <a:gd name="T61" fmla="*/ 16 h 74"/>
              <a:gd name="T62" fmla="*/ 22 w 102"/>
              <a:gd name="T63" fmla="*/ 10 h 74"/>
              <a:gd name="T64" fmla="*/ 66 w 102"/>
              <a:gd name="T65" fmla="*/ 5 h 74"/>
              <a:gd name="T66" fmla="*/ 64 w 102"/>
              <a:gd name="T67" fmla="*/ 6 h 74"/>
              <a:gd name="T68" fmla="*/ 66 w 102"/>
              <a:gd name="T69" fmla="*/ 16 h 74"/>
              <a:gd name="T70" fmla="*/ 66 w 102"/>
              <a:gd name="T71" fmla="*/ 64 h 74"/>
              <a:gd name="T72" fmla="*/ 37 w 102"/>
              <a:gd name="T73" fmla="*/ 57 h 74"/>
              <a:gd name="T74" fmla="*/ 22 w 102"/>
              <a:gd name="T75" fmla="*/ 49 h 74"/>
              <a:gd name="T76" fmla="*/ 27 w 102"/>
              <a:gd name="T77" fmla="*/ 48 h 74"/>
              <a:gd name="T78" fmla="*/ 22 w 102"/>
              <a:gd name="T79" fmla="*/ 27 h 74"/>
              <a:gd name="T80" fmla="*/ 2 w 102"/>
              <a:gd name="T81" fmla="*/ 41 h 74"/>
              <a:gd name="T82" fmla="*/ 22 w 102"/>
              <a:gd name="T83" fmla="*/ 10 h 74"/>
              <a:gd name="T84" fmla="*/ 17 w 102"/>
              <a:gd name="T85" fmla="*/ 28 h 74"/>
              <a:gd name="T86" fmla="*/ 22 w 102"/>
              <a:gd name="T87" fmla="*/ 49 h 74"/>
              <a:gd name="T88" fmla="*/ 2 w 102"/>
              <a:gd name="T89" fmla="*/ 41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2" h="74">
                <a:moveTo>
                  <a:pt x="79" y="7"/>
                </a:moveTo>
                <a:cubicBezTo>
                  <a:pt x="102" y="22"/>
                  <a:pt x="98" y="62"/>
                  <a:pt x="84" y="71"/>
                </a:cubicBezTo>
                <a:cubicBezTo>
                  <a:pt x="82" y="72"/>
                  <a:pt x="80" y="73"/>
                  <a:pt x="79" y="73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83" y="67"/>
                  <a:pt x="85" y="61"/>
                  <a:pt x="83" y="57"/>
                </a:cubicBezTo>
                <a:cubicBezTo>
                  <a:pt x="82" y="55"/>
                  <a:pt x="80" y="53"/>
                  <a:pt x="79" y="52"/>
                </a:cubicBezTo>
                <a:cubicBezTo>
                  <a:pt x="79" y="49"/>
                  <a:pt x="79" y="49"/>
                  <a:pt x="79" y="49"/>
                </a:cubicBezTo>
                <a:cubicBezTo>
                  <a:pt x="81" y="50"/>
                  <a:pt x="84" y="50"/>
                  <a:pt x="86" y="49"/>
                </a:cubicBezTo>
                <a:cubicBezTo>
                  <a:pt x="86" y="49"/>
                  <a:pt x="86" y="49"/>
                  <a:pt x="86" y="49"/>
                </a:cubicBezTo>
                <a:cubicBezTo>
                  <a:pt x="90" y="47"/>
                  <a:pt x="92" y="42"/>
                  <a:pt x="90" y="38"/>
                </a:cubicBezTo>
                <a:cubicBezTo>
                  <a:pt x="88" y="34"/>
                  <a:pt x="83" y="32"/>
                  <a:pt x="79" y="34"/>
                </a:cubicBezTo>
                <a:cubicBezTo>
                  <a:pt x="79" y="31"/>
                  <a:pt x="79" y="31"/>
                  <a:pt x="79" y="31"/>
                </a:cubicBezTo>
                <a:cubicBezTo>
                  <a:pt x="80" y="31"/>
                  <a:pt x="81" y="30"/>
                  <a:pt x="82" y="30"/>
                </a:cubicBezTo>
                <a:cubicBezTo>
                  <a:pt x="86" y="28"/>
                  <a:pt x="87" y="24"/>
                  <a:pt x="85" y="20"/>
                </a:cubicBezTo>
                <a:cubicBezTo>
                  <a:pt x="85" y="20"/>
                  <a:pt x="85" y="20"/>
                  <a:pt x="85" y="20"/>
                </a:cubicBezTo>
                <a:cubicBezTo>
                  <a:pt x="84" y="17"/>
                  <a:pt x="81" y="16"/>
                  <a:pt x="79" y="16"/>
                </a:cubicBezTo>
                <a:lnTo>
                  <a:pt x="79" y="7"/>
                </a:lnTo>
                <a:close/>
                <a:moveTo>
                  <a:pt x="72" y="3"/>
                </a:moveTo>
                <a:cubicBezTo>
                  <a:pt x="74" y="4"/>
                  <a:pt x="76" y="5"/>
                  <a:pt x="79" y="7"/>
                </a:cubicBezTo>
                <a:cubicBezTo>
                  <a:pt x="79" y="16"/>
                  <a:pt x="79" y="16"/>
                  <a:pt x="79" y="16"/>
                </a:cubicBezTo>
                <a:cubicBezTo>
                  <a:pt x="77" y="16"/>
                  <a:pt x="76" y="16"/>
                  <a:pt x="75" y="17"/>
                </a:cubicBezTo>
                <a:cubicBezTo>
                  <a:pt x="73" y="17"/>
                  <a:pt x="72" y="19"/>
                  <a:pt x="72" y="21"/>
                </a:cubicBezTo>
                <a:cubicBezTo>
                  <a:pt x="72" y="13"/>
                  <a:pt x="72" y="13"/>
                  <a:pt x="72" y="13"/>
                </a:cubicBezTo>
                <a:cubicBezTo>
                  <a:pt x="72" y="12"/>
                  <a:pt x="72" y="10"/>
                  <a:pt x="72" y="9"/>
                </a:cubicBezTo>
                <a:cubicBezTo>
                  <a:pt x="72" y="3"/>
                  <a:pt x="72" y="3"/>
                  <a:pt x="72" y="3"/>
                </a:cubicBezTo>
                <a:close/>
                <a:moveTo>
                  <a:pt x="79" y="73"/>
                </a:moveTo>
                <a:cubicBezTo>
                  <a:pt x="76" y="74"/>
                  <a:pt x="74" y="74"/>
                  <a:pt x="72" y="74"/>
                </a:cubicBezTo>
                <a:cubicBezTo>
                  <a:pt x="72" y="69"/>
                  <a:pt x="72" y="69"/>
                  <a:pt x="72" y="69"/>
                </a:cubicBezTo>
                <a:cubicBezTo>
                  <a:pt x="74" y="70"/>
                  <a:pt x="76" y="70"/>
                  <a:pt x="79" y="69"/>
                </a:cubicBezTo>
                <a:cubicBezTo>
                  <a:pt x="79" y="73"/>
                  <a:pt x="79" y="73"/>
                  <a:pt x="79" y="73"/>
                </a:cubicBezTo>
                <a:close/>
                <a:moveTo>
                  <a:pt x="79" y="31"/>
                </a:moveTo>
                <a:cubicBezTo>
                  <a:pt x="79" y="34"/>
                  <a:pt x="79" y="34"/>
                  <a:pt x="79" y="34"/>
                </a:cubicBezTo>
                <a:cubicBezTo>
                  <a:pt x="78" y="34"/>
                  <a:pt x="78" y="34"/>
                  <a:pt x="78" y="34"/>
                </a:cubicBezTo>
                <a:cubicBezTo>
                  <a:pt x="74" y="36"/>
                  <a:pt x="73" y="41"/>
                  <a:pt x="75" y="45"/>
                </a:cubicBezTo>
                <a:cubicBezTo>
                  <a:pt x="76" y="47"/>
                  <a:pt x="77" y="48"/>
                  <a:pt x="79" y="49"/>
                </a:cubicBezTo>
                <a:cubicBezTo>
                  <a:pt x="79" y="52"/>
                  <a:pt x="79" y="52"/>
                  <a:pt x="79" y="52"/>
                </a:cubicBezTo>
                <a:cubicBezTo>
                  <a:pt x="76" y="51"/>
                  <a:pt x="74" y="51"/>
                  <a:pt x="72" y="52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6"/>
                  <a:pt x="72" y="26"/>
                  <a:pt x="72" y="26"/>
                </a:cubicBezTo>
                <a:cubicBezTo>
                  <a:pt x="73" y="29"/>
                  <a:pt x="76" y="31"/>
                  <a:pt x="79" y="31"/>
                </a:cubicBezTo>
                <a:close/>
                <a:moveTo>
                  <a:pt x="66" y="2"/>
                </a:moveTo>
                <a:cubicBezTo>
                  <a:pt x="68" y="2"/>
                  <a:pt x="70" y="3"/>
                  <a:pt x="72" y="3"/>
                </a:cubicBezTo>
                <a:cubicBezTo>
                  <a:pt x="72" y="9"/>
                  <a:pt x="72" y="9"/>
                  <a:pt x="72" y="9"/>
                </a:cubicBezTo>
                <a:cubicBezTo>
                  <a:pt x="71" y="9"/>
                  <a:pt x="71" y="9"/>
                  <a:pt x="71" y="8"/>
                </a:cubicBezTo>
                <a:cubicBezTo>
                  <a:pt x="70" y="7"/>
                  <a:pt x="68" y="5"/>
                  <a:pt x="66" y="5"/>
                </a:cubicBezTo>
                <a:cubicBezTo>
                  <a:pt x="66" y="2"/>
                  <a:pt x="66" y="2"/>
                  <a:pt x="66" y="2"/>
                </a:cubicBezTo>
                <a:close/>
                <a:moveTo>
                  <a:pt x="72" y="74"/>
                </a:moveTo>
                <a:cubicBezTo>
                  <a:pt x="70" y="74"/>
                  <a:pt x="68" y="73"/>
                  <a:pt x="66" y="73"/>
                </a:cubicBezTo>
                <a:cubicBezTo>
                  <a:pt x="66" y="64"/>
                  <a:pt x="66" y="64"/>
                  <a:pt x="66" y="64"/>
                </a:cubicBezTo>
                <a:cubicBezTo>
                  <a:pt x="66" y="64"/>
                  <a:pt x="67" y="64"/>
                  <a:pt x="67" y="65"/>
                </a:cubicBezTo>
                <a:cubicBezTo>
                  <a:pt x="68" y="67"/>
                  <a:pt x="70" y="68"/>
                  <a:pt x="72" y="69"/>
                </a:cubicBezTo>
                <a:cubicBezTo>
                  <a:pt x="72" y="74"/>
                  <a:pt x="72" y="74"/>
                  <a:pt x="72" y="74"/>
                </a:cubicBezTo>
                <a:close/>
                <a:moveTo>
                  <a:pt x="72" y="13"/>
                </a:moveTo>
                <a:cubicBezTo>
                  <a:pt x="72" y="21"/>
                  <a:pt x="72" y="21"/>
                  <a:pt x="72" y="21"/>
                </a:cubicBezTo>
                <a:cubicBezTo>
                  <a:pt x="71" y="22"/>
                  <a:pt x="71" y="24"/>
                  <a:pt x="72" y="25"/>
                </a:cubicBezTo>
                <a:cubicBezTo>
                  <a:pt x="72" y="52"/>
                  <a:pt x="72" y="52"/>
                  <a:pt x="72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69" y="54"/>
                  <a:pt x="67" y="55"/>
                  <a:pt x="66" y="57"/>
                </a:cubicBezTo>
                <a:cubicBezTo>
                  <a:pt x="66" y="16"/>
                  <a:pt x="66" y="16"/>
                  <a:pt x="66" y="16"/>
                </a:cubicBezTo>
                <a:cubicBezTo>
                  <a:pt x="67" y="16"/>
                  <a:pt x="68" y="16"/>
                  <a:pt x="69" y="16"/>
                </a:cubicBezTo>
                <a:cubicBezTo>
                  <a:pt x="70" y="15"/>
                  <a:pt x="71" y="14"/>
                  <a:pt x="72" y="13"/>
                </a:cubicBezTo>
                <a:close/>
                <a:moveTo>
                  <a:pt x="22" y="10"/>
                </a:moveTo>
                <a:cubicBezTo>
                  <a:pt x="41" y="2"/>
                  <a:pt x="55" y="0"/>
                  <a:pt x="66" y="2"/>
                </a:cubicBezTo>
                <a:cubicBezTo>
                  <a:pt x="66" y="5"/>
                  <a:pt x="66" y="5"/>
                  <a:pt x="66" y="5"/>
                </a:cubicBezTo>
                <a:cubicBezTo>
                  <a:pt x="65" y="5"/>
                  <a:pt x="65" y="6"/>
                  <a:pt x="64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61" y="7"/>
                  <a:pt x="60" y="11"/>
                  <a:pt x="61" y="13"/>
                </a:cubicBezTo>
                <a:cubicBezTo>
                  <a:pt x="62" y="15"/>
                  <a:pt x="64" y="16"/>
                  <a:pt x="66" y="16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9"/>
                  <a:pt x="66" y="62"/>
                  <a:pt x="66" y="64"/>
                </a:cubicBezTo>
                <a:cubicBezTo>
                  <a:pt x="66" y="73"/>
                  <a:pt x="66" y="73"/>
                  <a:pt x="66" y="73"/>
                </a:cubicBezTo>
                <a:cubicBezTo>
                  <a:pt x="56" y="68"/>
                  <a:pt x="48" y="56"/>
                  <a:pt x="37" y="57"/>
                </a:cubicBezTo>
                <a:cubicBezTo>
                  <a:pt x="32" y="57"/>
                  <a:pt x="27" y="58"/>
                  <a:pt x="22" y="57"/>
                </a:cubicBezTo>
                <a:cubicBezTo>
                  <a:pt x="22" y="49"/>
                  <a:pt x="22" y="49"/>
                  <a:pt x="22" y="49"/>
                </a:cubicBezTo>
                <a:cubicBezTo>
                  <a:pt x="24" y="49"/>
                  <a:pt x="25" y="48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45"/>
                  <a:pt x="34" y="38"/>
                  <a:pt x="32" y="33"/>
                </a:cubicBezTo>
                <a:cubicBezTo>
                  <a:pt x="30" y="29"/>
                  <a:pt x="26" y="27"/>
                  <a:pt x="22" y="27"/>
                </a:cubicBezTo>
                <a:lnTo>
                  <a:pt x="22" y="10"/>
                </a:lnTo>
                <a:close/>
                <a:moveTo>
                  <a:pt x="2" y="41"/>
                </a:moveTo>
                <a:cubicBezTo>
                  <a:pt x="0" y="23"/>
                  <a:pt x="18" y="12"/>
                  <a:pt x="18" y="12"/>
                </a:cubicBezTo>
                <a:cubicBezTo>
                  <a:pt x="20" y="12"/>
                  <a:pt x="21" y="11"/>
                  <a:pt x="22" y="10"/>
                </a:cubicBezTo>
                <a:cubicBezTo>
                  <a:pt x="22" y="27"/>
                  <a:pt x="22" y="27"/>
                  <a:pt x="22" y="27"/>
                </a:cubicBezTo>
                <a:cubicBezTo>
                  <a:pt x="20" y="27"/>
                  <a:pt x="19" y="27"/>
                  <a:pt x="17" y="28"/>
                </a:cubicBezTo>
                <a:cubicBezTo>
                  <a:pt x="12" y="31"/>
                  <a:pt x="9" y="37"/>
                  <a:pt x="12" y="43"/>
                </a:cubicBezTo>
                <a:cubicBezTo>
                  <a:pt x="14" y="47"/>
                  <a:pt x="18" y="49"/>
                  <a:pt x="22" y="49"/>
                </a:cubicBezTo>
                <a:cubicBezTo>
                  <a:pt x="22" y="57"/>
                  <a:pt x="22" y="57"/>
                  <a:pt x="22" y="57"/>
                </a:cubicBezTo>
                <a:cubicBezTo>
                  <a:pt x="12" y="57"/>
                  <a:pt x="4" y="53"/>
                  <a:pt x="2" y="4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6" name="Freeform 90"/>
          <p:cNvSpPr>
            <a:spLocks/>
          </p:cNvSpPr>
          <p:nvPr/>
        </p:nvSpPr>
        <p:spPr bwMode="auto">
          <a:xfrm>
            <a:off x="2386654" y="3215117"/>
            <a:ext cx="206375" cy="266700"/>
          </a:xfrm>
          <a:custGeom>
            <a:avLst/>
            <a:gdLst>
              <a:gd name="T0" fmla="*/ 0 w 95"/>
              <a:gd name="T1" fmla="*/ 21 h 123"/>
              <a:gd name="T2" fmla="*/ 4 w 95"/>
              <a:gd name="T3" fmla="*/ 19 h 123"/>
              <a:gd name="T4" fmla="*/ 59 w 95"/>
              <a:gd name="T5" fmla="*/ 109 h 123"/>
              <a:gd name="T6" fmla="*/ 79 w 95"/>
              <a:gd name="T7" fmla="*/ 112 h 123"/>
              <a:gd name="T8" fmla="*/ 85 w 95"/>
              <a:gd name="T9" fmla="*/ 93 h 123"/>
              <a:gd name="T10" fmla="*/ 29 w 95"/>
              <a:gd name="T11" fmla="*/ 3 h 123"/>
              <a:gd name="T12" fmla="*/ 34 w 95"/>
              <a:gd name="T13" fmla="*/ 0 h 123"/>
              <a:gd name="T14" fmla="*/ 90 w 95"/>
              <a:gd name="T15" fmla="*/ 91 h 123"/>
              <a:gd name="T16" fmla="*/ 82 w 95"/>
              <a:gd name="T17" fmla="*/ 117 h 123"/>
              <a:gd name="T18" fmla="*/ 56 w 95"/>
              <a:gd name="T19" fmla="*/ 112 h 123"/>
              <a:gd name="T20" fmla="*/ 0 w 95"/>
              <a:gd name="T21" fmla="*/ 2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" h="123">
                <a:moveTo>
                  <a:pt x="0" y="21"/>
                </a:moveTo>
                <a:cubicBezTo>
                  <a:pt x="4" y="19"/>
                  <a:pt x="4" y="19"/>
                  <a:pt x="4" y="19"/>
                </a:cubicBezTo>
                <a:cubicBezTo>
                  <a:pt x="59" y="109"/>
                  <a:pt x="59" y="109"/>
                  <a:pt x="59" y="109"/>
                </a:cubicBezTo>
                <a:cubicBezTo>
                  <a:pt x="63" y="115"/>
                  <a:pt x="72" y="117"/>
                  <a:pt x="79" y="112"/>
                </a:cubicBezTo>
                <a:cubicBezTo>
                  <a:pt x="87" y="108"/>
                  <a:pt x="89" y="99"/>
                  <a:pt x="85" y="93"/>
                </a:cubicBezTo>
                <a:cubicBezTo>
                  <a:pt x="29" y="3"/>
                  <a:pt x="29" y="3"/>
                  <a:pt x="29" y="3"/>
                </a:cubicBezTo>
                <a:cubicBezTo>
                  <a:pt x="34" y="0"/>
                  <a:pt x="34" y="0"/>
                  <a:pt x="34" y="0"/>
                </a:cubicBezTo>
                <a:cubicBezTo>
                  <a:pt x="90" y="91"/>
                  <a:pt x="90" y="91"/>
                  <a:pt x="90" y="91"/>
                </a:cubicBezTo>
                <a:cubicBezTo>
                  <a:pt x="95" y="100"/>
                  <a:pt x="92" y="111"/>
                  <a:pt x="82" y="117"/>
                </a:cubicBezTo>
                <a:cubicBezTo>
                  <a:pt x="73" y="123"/>
                  <a:pt x="61" y="121"/>
                  <a:pt x="56" y="112"/>
                </a:cubicBezTo>
                <a:lnTo>
                  <a:pt x="0" y="21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7" name="Freeform 91"/>
          <p:cNvSpPr>
            <a:spLocks/>
          </p:cNvSpPr>
          <p:nvPr/>
        </p:nvSpPr>
        <p:spPr bwMode="auto">
          <a:xfrm>
            <a:off x="2373954" y="3205592"/>
            <a:ext cx="101600" cy="69850"/>
          </a:xfrm>
          <a:custGeom>
            <a:avLst/>
            <a:gdLst>
              <a:gd name="T0" fmla="*/ 1 w 47"/>
              <a:gd name="T1" fmla="*/ 30 h 32"/>
              <a:gd name="T2" fmla="*/ 6 w 47"/>
              <a:gd name="T3" fmla="*/ 31 h 32"/>
              <a:gd name="T4" fmla="*/ 44 w 47"/>
              <a:gd name="T5" fmla="*/ 7 h 32"/>
              <a:gd name="T6" fmla="*/ 46 w 47"/>
              <a:gd name="T7" fmla="*/ 2 h 32"/>
              <a:gd name="T8" fmla="*/ 41 w 47"/>
              <a:gd name="T9" fmla="*/ 1 h 32"/>
              <a:gd name="T10" fmla="*/ 2 w 47"/>
              <a:gd name="T11" fmla="*/ 25 h 32"/>
              <a:gd name="T12" fmla="*/ 1 w 47"/>
              <a:gd name="T13" fmla="*/ 3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" h="32">
                <a:moveTo>
                  <a:pt x="1" y="30"/>
                </a:moveTo>
                <a:cubicBezTo>
                  <a:pt x="2" y="32"/>
                  <a:pt x="4" y="32"/>
                  <a:pt x="6" y="31"/>
                </a:cubicBezTo>
                <a:cubicBezTo>
                  <a:pt x="44" y="7"/>
                  <a:pt x="44" y="7"/>
                  <a:pt x="44" y="7"/>
                </a:cubicBezTo>
                <a:cubicBezTo>
                  <a:pt x="46" y="6"/>
                  <a:pt x="47" y="4"/>
                  <a:pt x="46" y="2"/>
                </a:cubicBezTo>
                <a:cubicBezTo>
                  <a:pt x="45" y="1"/>
                  <a:pt x="42" y="0"/>
                  <a:pt x="41" y="1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6"/>
                  <a:pt x="0" y="28"/>
                  <a:pt x="1" y="3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8" name="Freeform 92"/>
          <p:cNvSpPr>
            <a:spLocks/>
          </p:cNvSpPr>
          <p:nvPr/>
        </p:nvSpPr>
        <p:spPr bwMode="auto">
          <a:xfrm>
            <a:off x="2415229" y="3262742"/>
            <a:ext cx="139700" cy="192088"/>
          </a:xfrm>
          <a:custGeom>
            <a:avLst/>
            <a:gdLst>
              <a:gd name="T0" fmla="*/ 0 w 64"/>
              <a:gd name="T1" fmla="*/ 3 h 88"/>
              <a:gd name="T2" fmla="*/ 5 w 64"/>
              <a:gd name="T3" fmla="*/ 0 h 88"/>
              <a:gd name="T4" fmla="*/ 55 w 64"/>
              <a:gd name="T5" fmla="*/ 80 h 88"/>
              <a:gd name="T6" fmla="*/ 64 w 64"/>
              <a:gd name="T7" fmla="*/ 85 h 88"/>
              <a:gd name="T8" fmla="*/ 63 w 64"/>
              <a:gd name="T9" fmla="*/ 85 h 88"/>
              <a:gd name="T10" fmla="*/ 49 w 64"/>
              <a:gd name="T11" fmla="*/ 82 h 88"/>
              <a:gd name="T12" fmla="*/ 0 w 64"/>
              <a:gd name="T13" fmla="*/ 3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" h="88">
                <a:moveTo>
                  <a:pt x="0" y="3"/>
                </a:moveTo>
                <a:cubicBezTo>
                  <a:pt x="5" y="0"/>
                  <a:pt x="5" y="0"/>
                  <a:pt x="5" y="0"/>
                </a:cubicBezTo>
                <a:cubicBezTo>
                  <a:pt x="55" y="80"/>
                  <a:pt x="55" y="80"/>
                  <a:pt x="55" y="80"/>
                </a:cubicBezTo>
                <a:cubicBezTo>
                  <a:pt x="57" y="83"/>
                  <a:pt x="60" y="85"/>
                  <a:pt x="64" y="85"/>
                </a:cubicBezTo>
                <a:cubicBezTo>
                  <a:pt x="63" y="85"/>
                  <a:pt x="63" y="85"/>
                  <a:pt x="63" y="85"/>
                </a:cubicBezTo>
                <a:cubicBezTo>
                  <a:pt x="58" y="88"/>
                  <a:pt x="52" y="87"/>
                  <a:pt x="49" y="82"/>
                </a:cubicBezTo>
                <a:lnTo>
                  <a:pt x="0" y="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9" name="Freeform 93"/>
          <p:cNvSpPr>
            <a:spLocks noEditPoints="1"/>
          </p:cNvSpPr>
          <p:nvPr/>
        </p:nvSpPr>
        <p:spPr bwMode="auto">
          <a:xfrm>
            <a:off x="3747141" y="4866117"/>
            <a:ext cx="219075" cy="239713"/>
          </a:xfrm>
          <a:custGeom>
            <a:avLst/>
            <a:gdLst>
              <a:gd name="T0" fmla="*/ 78 w 101"/>
              <a:gd name="T1" fmla="*/ 51 h 110"/>
              <a:gd name="T2" fmla="*/ 75 w 101"/>
              <a:gd name="T3" fmla="*/ 63 h 110"/>
              <a:gd name="T4" fmla="*/ 75 w 101"/>
              <a:gd name="T5" fmla="*/ 73 h 110"/>
              <a:gd name="T6" fmla="*/ 77 w 101"/>
              <a:gd name="T7" fmla="*/ 74 h 110"/>
              <a:gd name="T8" fmla="*/ 86 w 101"/>
              <a:gd name="T9" fmla="*/ 86 h 110"/>
              <a:gd name="T10" fmla="*/ 75 w 101"/>
              <a:gd name="T11" fmla="*/ 80 h 110"/>
              <a:gd name="T12" fmla="*/ 75 w 101"/>
              <a:gd name="T13" fmla="*/ 22 h 110"/>
              <a:gd name="T14" fmla="*/ 86 w 101"/>
              <a:gd name="T15" fmla="*/ 15 h 110"/>
              <a:gd name="T16" fmla="*/ 77 w 101"/>
              <a:gd name="T17" fmla="*/ 28 h 110"/>
              <a:gd name="T18" fmla="*/ 75 w 101"/>
              <a:gd name="T19" fmla="*/ 28 h 110"/>
              <a:gd name="T20" fmla="*/ 98 w 101"/>
              <a:gd name="T21" fmla="*/ 48 h 110"/>
              <a:gd name="T22" fmla="*/ 83 w 101"/>
              <a:gd name="T23" fmla="*/ 51 h 110"/>
              <a:gd name="T24" fmla="*/ 98 w 101"/>
              <a:gd name="T25" fmla="*/ 53 h 110"/>
              <a:gd name="T26" fmla="*/ 98 w 101"/>
              <a:gd name="T27" fmla="*/ 48 h 110"/>
              <a:gd name="T28" fmla="*/ 52 w 101"/>
              <a:gd name="T29" fmla="*/ 110 h 110"/>
              <a:gd name="T30" fmla="*/ 66 w 101"/>
              <a:gd name="T31" fmla="*/ 74 h 110"/>
              <a:gd name="T32" fmla="*/ 75 w 101"/>
              <a:gd name="T33" fmla="*/ 39 h 110"/>
              <a:gd name="T34" fmla="*/ 50 w 101"/>
              <a:gd name="T35" fmla="*/ 29 h 110"/>
              <a:gd name="T36" fmla="*/ 72 w 101"/>
              <a:gd name="T37" fmla="*/ 51 h 110"/>
              <a:gd name="T38" fmla="*/ 62 w 101"/>
              <a:gd name="T39" fmla="*/ 70 h 110"/>
              <a:gd name="T40" fmla="*/ 60 w 101"/>
              <a:gd name="T41" fmla="*/ 85 h 110"/>
              <a:gd name="T42" fmla="*/ 50 w 101"/>
              <a:gd name="T43" fmla="*/ 110 h 110"/>
              <a:gd name="T44" fmla="*/ 75 w 101"/>
              <a:gd name="T45" fmla="*/ 28 h 110"/>
              <a:gd name="T46" fmla="*/ 74 w 101"/>
              <a:gd name="T47" fmla="*/ 24 h 110"/>
              <a:gd name="T48" fmla="*/ 75 w 101"/>
              <a:gd name="T49" fmla="*/ 73 h 110"/>
              <a:gd name="T50" fmla="*/ 74 w 101"/>
              <a:gd name="T51" fmla="*/ 78 h 110"/>
              <a:gd name="T52" fmla="*/ 75 w 101"/>
              <a:gd name="T53" fmla="*/ 73 h 110"/>
              <a:gd name="T54" fmla="*/ 50 w 101"/>
              <a:gd name="T55" fmla="*/ 0 h 110"/>
              <a:gd name="T56" fmla="*/ 53 w 101"/>
              <a:gd name="T57" fmla="*/ 3 h 110"/>
              <a:gd name="T58" fmla="*/ 50 w 101"/>
              <a:gd name="T59" fmla="*/ 18 h 110"/>
              <a:gd name="T60" fmla="*/ 50 w 101"/>
              <a:gd name="T61" fmla="*/ 23 h 110"/>
              <a:gd name="T62" fmla="*/ 25 w 101"/>
              <a:gd name="T63" fmla="*/ 63 h 110"/>
              <a:gd name="T64" fmla="*/ 35 w 101"/>
              <a:gd name="T65" fmla="*/ 96 h 110"/>
              <a:gd name="T66" fmla="*/ 50 w 101"/>
              <a:gd name="T67" fmla="*/ 110 h 110"/>
              <a:gd name="T68" fmla="*/ 41 w 101"/>
              <a:gd name="T69" fmla="*/ 85 h 110"/>
              <a:gd name="T70" fmla="*/ 39 w 101"/>
              <a:gd name="T71" fmla="*/ 70 h 110"/>
              <a:gd name="T72" fmla="*/ 34 w 101"/>
              <a:gd name="T73" fmla="*/ 35 h 110"/>
              <a:gd name="T74" fmla="*/ 50 w 101"/>
              <a:gd name="T75" fmla="*/ 23 h 110"/>
              <a:gd name="T76" fmla="*/ 50 w 101"/>
              <a:gd name="T77" fmla="*/ 18 h 110"/>
              <a:gd name="T78" fmla="*/ 48 w 101"/>
              <a:gd name="T79" fmla="*/ 3 h 110"/>
              <a:gd name="T80" fmla="*/ 25 w 101"/>
              <a:gd name="T81" fmla="*/ 80 h 110"/>
              <a:gd name="T82" fmla="*/ 27 w 101"/>
              <a:gd name="T83" fmla="*/ 74 h 110"/>
              <a:gd name="T84" fmla="*/ 25 w 101"/>
              <a:gd name="T85" fmla="*/ 80 h 110"/>
              <a:gd name="T86" fmla="*/ 25 w 101"/>
              <a:gd name="T87" fmla="*/ 22 h 110"/>
              <a:gd name="T88" fmla="*/ 27 w 101"/>
              <a:gd name="T89" fmla="*/ 28 h 110"/>
              <a:gd name="T90" fmla="*/ 25 w 101"/>
              <a:gd name="T91" fmla="*/ 39 h 110"/>
              <a:gd name="T92" fmla="*/ 25 w 101"/>
              <a:gd name="T93" fmla="*/ 63 h 110"/>
              <a:gd name="T94" fmla="*/ 25 w 101"/>
              <a:gd name="T95" fmla="*/ 22 h 110"/>
              <a:gd name="T96" fmla="*/ 23 w 101"/>
              <a:gd name="T97" fmla="*/ 28 h 110"/>
              <a:gd name="T98" fmla="*/ 15 w 101"/>
              <a:gd name="T99" fmla="*/ 19 h 110"/>
              <a:gd name="T100" fmla="*/ 18 w 101"/>
              <a:gd name="T101" fmla="*/ 15 h 110"/>
              <a:gd name="T102" fmla="*/ 25 w 101"/>
              <a:gd name="T103" fmla="*/ 73 h 110"/>
              <a:gd name="T104" fmla="*/ 18 w 101"/>
              <a:gd name="T105" fmla="*/ 86 h 110"/>
              <a:gd name="T106" fmla="*/ 15 w 101"/>
              <a:gd name="T107" fmla="*/ 83 h 110"/>
              <a:gd name="T108" fmla="*/ 23 w 101"/>
              <a:gd name="T109" fmla="*/ 74 h 110"/>
              <a:gd name="T110" fmla="*/ 18 w 101"/>
              <a:gd name="T111" fmla="*/ 51 h 110"/>
              <a:gd name="T112" fmla="*/ 15 w 101"/>
              <a:gd name="T113" fmla="*/ 48 h 110"/>
              <a:gd name="T114" fmla="*/ 0 w 101"/>
              <a:gd name="T115" fmla="*/ 51 h 110"/>
              <a:gd name="T116" fmla="*/ 15 w 101"/>
              <a:gd name="T117" fmla="*/ 53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10">
                <a:moveTo>
                  <a:pt x="75" y="63"/>
                </a:moveTo>
                <a:cubicBezTo>
                  <a:pt x="77" y="59"/>
                  <a:pt x="78" y="55"/>
                  <a:pt x="78" y="51"/>
                </a:cubicBezTo>
                <a:cubicBezTo>
                  <a:pt x="78" y="47"/>
                  <a:pt x="77" y="43"/>
                  <a:pt x="75" y="39"/>
                </a:cubicBezTo>
                <a:cubicBezTo>
                  <a:pt x="75" y="63"/>
                  <a:pt x="75" y="63"/>
                  <a:pt x="75" y="63"/>
                </a:cubicBezTo>
                <a:close/>
                <a:moveTo>
                  <a:pt x="75" y="80"/>
                </a:moveTo>
                <a:cubicBezTo>
                  <a:pt x="75" y="73"/>
                  <a:pt x="75" y="73"/>
                  <a:pt x="75" y="73"/>
                </a:cubicBezTo>
                <a:cubicBezTo>
                  <a:pt x="76" y="73"/>
                  <a:pt x="77" y="73"/>
                  <a:pt x="77" y="74"/>
                </a:cubicBezTo>
                <a:cubicBezTo>
                  <a:pt x="77" y="74"/>
                  <a:pt x="77" y="74"/>
                  <a:pt x="77" y="74"/>
                </a:cubicBezTo>
                <a:cubicBezTo>
                  <a:pt x="86" y="83"/>
                  <a:pt x="86" y="83"/>
                  <a:pt x="86" y="83"/>
                </a:cubicBezTo>
                <a:cubicBezTo>
                  <a:pt x="87" y="84"/>
                  <a:pt x="87" y="85"/>
                  <a:pt x="86" y="86"/>
                </a:cubicBezTo>
                <a:cubicBezTo>
                  <a:pt x="85" y="87"/>
                  <a:pt x="83" y="87"/>
                  <a:pt x="82" y="86"/>
                </a:cubicBezTo>
                <a:cubicBezTo>
                  <a:pt x="75" y="80"/>
                  <a:pt x="75" y="80"/>
                  <a:pt x="75" y="80"/>
                </a:cubicBezTo>
                <a:close/>
                <a:moveTo>
                  <a:pt x="75" y="28"/>
                </a:moveTo>
                <a:cubicBezTo>
                  <a:pt x="75" y="22"/>
                  <a:pt x="75" y="22"/>
                  <a:pt x="75" y="22"/>
                </a:cubicBezTo>
                <a:cubicBezTo>
                  <a:pt x="82" y="15"/>
                  <a:pt x="82" y="15"/>
                  <a:pt x="82" y="15"/>
                </a:cubicBezTo>
                <a:cubicBezTo>
                  <a:pt x="83" y="14"/>
                  <a:pt x="85" y="14"/>
                  <a:pt x="86" y="15"/>
                </a:cubicBezTo>
                <a:cubicBezTo>
                  <a:pt x="87" y="16"/>
                  <a:pt x="87" y="18"/>
                  <a:pt x="86" y="19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7" y="28"/>
                  <a:pt x="77" y="28"/>
                </a:cubicBezTo>
                <a:cubicBezTo>
                  <a:pt x="77" y="28"/>
                  <a:pt x="76" y="28"/>
                  <a:pt x="75" y="28"/>
                </a:cubicBezTo>
                <a:close/>
                <a:moveTo>
                  <a:pt x="98" y="48"/>
                </a:moveTo>
                <a:cubicBezTo>
                  <a:pt x="98" y="48"/>
                  <a:pt x="98" y="48"/>
                  <a:pt x="98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4" y="48"/>
                  <a:pt x="83" y="49"/>
                  <a:pt x="83" y="51"/>
                </a:cubicBezTo>
                <a:cubicBezTo>
                  <a:pt x="83" y="52"/>
                  <a:pt x="84" y="53"/>
                  <a:pt x="86" y="53"/>
                </a:cubicBezTo>
                <a:cubicBezTo>
                  <a:pt x="98" y="53"/>
                  <a:pt x="98" y="53"/>
                  <a:pt x="98" y="53"/>
                </a:cubicBezTo>
                <a:cubicBezTo>
                  <a:pt x="100" y="53"/>
                  <a:pt x="101" y="52"/>
                  <a:pt x="101" y="51"/>
                </a:cubicBezTo>
                <a:cubicBezTo>
                  <a:pt x="101" y="49"/>
                  <a:pt x="100" y="48"/>
                  <a:pt x="98" y="48"/>
                </a:cubicBezTo>
                <a:close/>
                <a:moveTo>
                  <a:pt x="50" y="110"/>
                </a:moveTo>
                <a:cubicBezTo>
                  <a:pt x="52" y="110"/>
                  <a:pt x="52" y="110"/>
                  <a:pt x="52" y="110"/>
                </a:cubicBezTo>
                <a:cubicBezTo>
                  <a:pt x="60" y="110"/>
                  <a:pt x="66" y="104"/>
                  <a:pt x="66" y="96"/>
                </a:cubicBezTo>
                <a:cubicBezTo>
                  <a:pt x="66" y="74"/>
                  <a:pt x="66" y="74"/>
                  <a:pt x="66" y="74"/>
                </a:cubicBezTo>
                <a:cubicBezTo>
                  <a:pt x="70" y="71"/>
                  <a:pt x="73" y="67"/>
                  <a:pt x="75" y="63"/>
                </a:cubicBezTo>
                <a:cubicBezTo>
                  <a:pt x="75" y="39"/>
                  <a:pt x="75" y="39"/>
                  <a:pt x="75" y="39"/>
                </a:cubicBezTo>
                <a:cubicBezTo>
                  <a:pt x="71" y="29"/>
                  <a:pt x="61" y="23"/>
                  <a:pt x="50" y="23"/>
                </a:cubicBezTo>
                <a:cubicBezTo>
                  <a:pt x="50" y="29"/>
                  <a:pt x="50" y="29"/>
                  <a:pt x="50" y="29"/>
                </a:cubicBezTo>
                <a:cubicBezTo>
                  <a:pt x="56" y="29"/>
                  <a:pt x="62" y="31"/>
                  <a:pt x="66" y="35"/>
                </a:cubicBezTo>
                <a:cubicBezTo>
                  <a:pt x="70" y="39"/>
                  <a:pt x="72" y="45"/>
                  <a:pt x="72" y="51"/>
                </a:cubicBezTo>
                <a:cubicBezTo>
                  <a:pt x="72" y="59"/>
                  <a:pt x="68" y="66"/>
                  <a:pt x="62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1" y="70"/>
                  <a:pt x="60" y="71"/>
                  <a:pt x="60" y="72"/>
                </a:cubicBezTo>
                <a:cubicBezTo>
                  <a:pt x="60" y="85"/>
                  <a:pt x="60" y="85"/>
                  <a:pt x="60" y="85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110"/>
                  <a:pt x="50" y="110"/>
                  <a:pt x="50" y="110"/>
                </a:cubicBezTo>
                <a:close/>
                <a:moveTo>
                  <a:pt x="75" y="22"/>
                </a:move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4" y="28"/>
                  <a:pt x="74" y="28"/>
                </a:cubicBezTo>
                <a:cubicBezTo>
                  <a:pt x="72" y="27"/>
                  <a:pt x="72" y="25"/>
                  <a:pt x="74" y="24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5" y="73"/>
                </a:moveTo>
                <a:cubicBezTo>
                  <a:pt x="75" y="80"/>
                  <a:pt x="75" y="80"/>
                  <a:pt x="75" y="80"/>
                </a:cubicBezTo>
                <a:cubicBezTo>
                  <a:pt x="74" y="78"/>
                  <a:pt x="74" y="78"/>
                  <a:pt x="74" y="78"/>
                </a:cubicBezTo>
                <a:cubicBezTo>
                  <a:pt x="72" y="77"/>
                  <a:pt x="72" y="75"/>
                  <a:pt x="74" y="74"/>
                </a:cubicBezTo>
                <a:cubicBezTo>
                  <a:pt x="74" y="73"/>
                  <a:pt x="75" y="73"/>
                  <a:pt x="75" y="73"/>
                </a:cubicBezTo>
                <a:close/>
                <a:moveTo>
                  <a:pt x="50" y="18"/>
                </a:move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2" y="0"/>
                  <a:pt x="53" y="2"/>
                  <a:pt x="53" y="3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7"/>
                  <a:pt x="52" y="18"/>
                  <a:pt x="50" y="18"/>
                </a:cubicBezTo>
                <a:cubicBezTo>
                  <a:pt x="50" y="18"/>
                  <a:pt x="50" y="18"/>
                  <a:pt x="50" y="18"/>
                </a:cubicBezTo>
                <a:close/>
                <a:moveTo>
                  <a:pt x="50" y="23"/>
                </a:moveTo>
                <a:cubicBezTo>
                  <a:pt x="39" y="23"/>
                  <a:pt x="30" y="29"/>
                  <a:pt x="25" y="39"/>
                </a:cubicBezTo>
                <a:cubicBezTo>
                  <a:pt x="25" y="63"/>
                  <a:pt x="25" y="63"/>
                  <a:pt x="25" y="63"/>
                </a:cubicBezTo>
                <a:cubicBezTo>
                  <a:pt x="27" y="68"/>
                  <a:pt x="31" y="71"/>
                  <a:pt x="35" y="74"/>
                </a:cubicBezTo>
                <a:cubicBezTo>
                  <a:pt x="35" y="96"/>
                  <a:pt x="35" y="96"/>
                  <a:pt x="35" y="96"/>
                </a:cubicBezTo>
                <a:cubicBezTo>
                  <a:pt x="35" y="104"/>
                  <a:pt x="41" y="110"/>
                  <a:pt x="49" y="110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0" y="85"/>
                  <a:pt x="50" y="85"/>
                  <a:pt x="50" y="85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0" y="71"/>
                  <a:pt x="39" y="70"/>
                </a:cubicBezTo>
                <a:cubicBezTo>
                  <a:pt x="33" y="66"/>
                  <a:pt x="28" y="59"/>
                  <a:pt x="28" y="51"/>
                </a:cubicBezTo>
                <a:cubicBezTo>
                  <a:pt x="28" y="45"/>
                  <a:pt x="30" y="39"/>
                  <a:pt x="34" y="35"/>
                </a:cubicBezTo>
                <a:cubicBezTo>
                  <a:pt x="39" y="31"/>
                  <a:pt x="44" y="29"/>
                  <a:pt x="50" y="29"/>
                </a:cubicBezTo>
                <a:cubicBezTo>
                  <a:pt x="50" y="23"/>
                  <a:pt x="50" y="23"/>
                  <a:pt x="50" y="23"/>
                </a:cubicBezTo>
                <a:close/>
                <a:moveTo>
                  <a:pt x="50" y="0"/>
                </a:moveTo>
                <a:cubicBezTo>
                  <a:pt x="50" y="18"/>
                  <a:pt x="50" y="18"/>
                  <a:pt x="50" y="18"/>
                </a:cubicBezTo>
                <a:cubicBezTo>
                  <a:pt x="49" y="18"/>
                  <a:pt x="48" y="17"/>
                  <a:pt x="48" y="15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2"/>
                  <a:pt x="49" y="1"/>
                  <a:pt x="50" y="0"/>
                </a:cubicBezTo>
                <a:close/>
                <a:moveTo>
                  <a:pt x="25" y="80"/>
                </a:moveTo>
                <a:cubicBezTo>
                  <a:pt x="25" y="73"/>
                  <a:pt x="25" y="73"/>
                  <a:pt x="25" y="73"/>
                </a:cubicBezTo>
                <a:cubicBezTo>
                  <a:pt x="26" y="73"/>
                  <a:pt x="27" y="73"/>
                  <a:pt x="27" y="74"/>
                </a:cubicBezTo>
                <a:cubicBezTo>
                  <a:pt x="28" y="75"/>
                  <a:pt x="28" y="77"/>
                  <a:pt x="27" y="78"/>
                </a:cubicBezTo>
                <a:cubicBezTo>
                  <a:pt x="25" y="80"/>
                  <a:pt x="25" y="80"/>
                  <a:pt x="25" y="80"/>
                </a:cubicBezTo>
                <a:close/>
                <a:moveTo>
                  <a:pt x="25" y="28"/>
                </a:moveTo>
                <a:cubicBezTo>
                  <a:pt x="25" y="22"/>
                  <a:pt x="25" y="22"/>
                  <a:pt x="25" y="22"/>
                </a:cubicBezTo>
                <a:cubicBezTo>
                  <a:pt x="27" y="24"/>
                  <a:pt x="27" y="24"/>
                  <a:pt x="27" y="24"/>
                </a:cubicBezTo>
                <a:cubicBezTo>
                  <a:pt x="28" y="25"/>
                  <a:pt x="28" y="27"/>
                  <a:pt x="27" y="28"/>
                </a:cubicBezTo>
                <a:cubicBezTo>
                  <a:pt x="27" y="28"/>
                  <a:pt x="26" y="28"/>
                  <a:pt x="25" y="28"/>
                </a:cubicBezTo>
                <a:close/>
                <a:moveTo>
                  <a:pt x="25" y="39"/>
                </a:moveTo>
                <a:cubicBezTo>
                  <a:pt x="23" y="42"/>
                  <a:pt x="22" y="46"/>
                  <a:pt x="22" y="51"/>
                </a:cubicBezTo>
                <a:cubicBezTo>
                  <a:pt x="22" y="55"/>
                  <a:pt x="23" y="59"/>
                  <a:pt x="25" y="63"/>
                </a:cubicBezTo>
                <a:cubicBezTo>
                  <a:pt x="25" y="39"/>
                  <a:pt x="25" y="39"/>
                  <a:pt x="25" y="39"/>
                </a:cubicBezTo>
                <a:close/>
                <a:moveTo>
                  <a:pt x="25" y="22"/>
                </a:move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4" y="28"/>
                  <a:pt x="23" y="28"/>
                </a:cubicBezTo>
                <a:cubicBezTo>
                  <a:pt x="23" y="28"/>
                  <a:pt x="23" y="28"/>
                  <a:pt x="23" y="28"/>
                </a:cubicBezTo>
                <a:cubicBezTo>
                  <a:pt x="15" y="19"/>
                  <a:pt x="15" y="19"/>
                  <a:pt x="15" y="19"/>
                </a:cubicBezTo>
                <a:cubicBezTo>
                  <a:pt x="14" y="18"/>
                  <a:pt x="14" y="16"/>
                  <a:pt x="15" y="15"/>
                </a:cubicBezTo>
                <a:cubicBezTo>
                  <a:pt x="16" y="14"/>
                  <a:pt x="17" y="14"/>
                  <a:pt x="18" y="15"/>
                </a:cubicBezTo>
                <a:cubicBezTo>
                  <a:pt x="25" y="22"/>
                  <a:pt x="25" y="22"/>
                  <a:pt x="25" y="22"/>
                </a:cubicBezTo>
                <a:close/>
                <a:moveTo>
                  <a:pt x="25" y="73"/>
                </a:moveTo>
                <a:cubicBezTo>
                  <a:pt x="25" y="80"/>
                  <a:pt x="25" y="80"/>
                  <a:pt x="25" y="80"/>
                </a:cubicBezTo>
                <a:cubicBezTo>
                  <a:pt x="18" y="86"/>
                  <a:pt x="18" y="86"/>
                  <a:pt x="18" y="86"/>
                </a:cubicBezTo>
                <a:cubicBezTo>
                  <a:pt x="17" y="87"/>
                  <a:pt x="16" y="87"/>
                  <a:pt x="15" y="86"/>
                </a:cubicBezTo>
                <a:cubicBezTo>
                  <a:pt x="14" y="85"/>
                  <a:pt x="14" y="84"/>
                  <a:pt x="15" y="83"/>
                </a:cubicBezTo>
                <a:cubicBezTo>
                  <a:pt x="23" y="74"/>
                  <a:pt x="23" y="74"/>
                  <a:pt x="23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24" y="74"/>
                  <a:pt x="25" y="73"/>
                  <a:pt x="25" y="73"/>
                </a:cubicBezTo>
                <a:close/>
                <a:moveTo>
                  <a:pt x="18" y="51"/>
                </a:moveTo>
                <a:cubicBezTo>
                  <a:pt x="18" y="51"/>
                  <a:pt x="18" y="51"/>
                  <a:pt x="18" y="51"/>
                </a:cubicBezTo>
                <a:cubicBezTo>
                  <a:pt x="18" y="49"/>
                  <a:pt x="16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9"/>
                  <a:pt x="0" y="51"/>
                </a:cubicBezTo>
                <a:cubicBezTo>
                  <a:pt x="0" y="52"/>
                  <a:pt x="1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6" y="53"/>
                  <a:pt x="18" y="52"/>
                  <a:pt x="18" y="51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0" name="Freeform 94"/>
          <p:cNvSpPr>
            <a:spLocks/>
          </p:cNvSpPr>
          <p:nvPr/>
        </p:nvSpPr>
        <p:spPr bwMode="auto">
          <a:xfrm>
            <a:off x="3482029" y="3286554"/>
            <a:ext cx="63500" cy="60325"/>
          </a:xfrm>
          <a:custGeom>
            <a:avLst/>
            <a:gdLst>
              <a:gd name="T0" fmla="*/ 28 w 29"/>
              <a:gd name="T1" fmla="*/ 16 h 28"/>
              <a:gd name="T2" fmla="*/ 12 w 29"/>
              <a:gd name="T3" fmla="*/ 27 h 28"/>
              <a:gd name="T4" fmla="*/ 1 w 29"/>
              <a:gd name="T5" fmla="*/ 12 h 28"/>
              <a:gd name="T6" fmla="*/ 17 w 29"/>
              <a:gd name="T7" fmla="*/ 1 h 28"/>
              <a:gd name="T8" fmla="*/ 28 w 29"/>
              <a:gd name="T9" fmla="*/ 1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28">
                <a:moveTo>
                  <a:pt x="28" y="16"/>
                </a:moveTo>
                <a:cubicBezTo>
                  <a:pt x="26" y="23"/>
                  <a:pt x="19" y="28"/>
                  <a:pt x="12" y="27"/>
                </a:cubicBezTo>
                <a:cubicBezTo>
                  <a:pt x="5" y="26"/>
                  <a:pt x="0" y="19"/>
                  <a:pt x="1" y="12"/>
                </a:cubicBezTo>
                <a:cubicBezTo>
                  <a:pt x="3" y="4"/>
                  <a:pt x="10" y="0"/>
                  <a:pt x="17" y="1"/>
                </a:cubicBezTo>
                <a:cubicBezTo>
                  <a:pt x="24" y="2"/>
                  <a:pt x="29" y="9"/>
                  <a:pt x="28" y="16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1" name="Freeform 95"/>
          <p:cNvSpPr>
            <a:spLocks/>
          </p:cNvSpPr>
          <p:nvPr/>
        </p:nvSpPr>
        <p:spPr bwMode="auto">
          <a:xfrm>
            <a:off x="3467741" y="3103992"/>
            <a:ext cx="58738" cy="196850"/>
          </a:xfrm>
          <a:custGeom>
            <a:avLst/>
            <a:gdLst>
              <a:gd name="T0" fmla="*/ 27 w 27"/>
              <a:gd name="T1" fmla="*/ 90 h 91"/>
              <a:gd name="T2" fmla="*/ 12 w 27"/>
              <a:gd name="T3" fmla="*/ 14 h 91"/>
              <a:gd name="T4" fmla="*/ 1 w 27"/>
              <a:gd name="T5" fmla="*/ 0 h 91"/>
              <a:gd name="T6" fmla="*/ 17 w 27"/>
              <a:gd name="T7" fmla="*/ 91 h 91"/>
              <a:gd name="T8" fmla="*/ 27 w 27"/>
              <a:gd name="T9" fmla="*/ 9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91">
                <a:moveTo>
                  <a:pt x="27" y="90"/>
                </a:moveTo>
                <a:cubicBezTo>
                  <a:pt x="27" y="90"/>
                  <a:pt x="12" y="14"/>
                  <a:pt x="12" y="14"/>
                </a:cubicBezTo>
                <a:cubicBezTo>
                  <a:pt x="12" y="14"/>
                  <a:pt x="3" y="0"/>
                  <a:pt x="1" y="0"/>
                </a:cubicBezTo>
                <a:cubicBezTo>
                  <a:pt x="0" y="0"/>
                  <a:pt x="17" y="91"/>
                  <a:pt x="17" y="91"/>
                </a:cubicBezTo>
                <a:lnTo>
                  <a:pt x="27" y="9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2" name="Freeform 96"/>
          <p:cNvSpPr>
            <a:spLocks/>
          </p:cNvSpPr>
          <p:nvPr/>
        </p:nvSpPr>
        <p:spPr bwMode="auto">
          <a:xfrm>
            <a:off x="3509016" y="3135742"/>
            <a:ext cx="127000" cy="169863"/>
          </a:xfrm>
          <a:custGeom>
            <a:avLst/>
            <a:gdLst>
              <a:gd name="T0" fmla="*/ 1 w 80"/>
              <a:gd name="T1" fmla="*/ 99 h 107"/>
              <a:gd name="T2" fmla="*/ 60 w 80"/>
              <a:gd name="T3" fmla="*/ 13 h 107"/>
              <a:gd name="T4" fmla="*/ 80 w 80"/>
              <a:gd name="T5" fmla="*/ 0 h 107"/>
              <a:gd name="T6" fmla="*/ 71 w 80"/>
              <a:gd name="T7" fmla="*/ 21 h 107"/>
              <a:gd name="T8" fmla="*/ 12 w 80"/>
              <a:gd name="T9" fmla="*/ 107 h 107"/>
              <a:gd name="T10" fmla="*/ 0 w 80"/>
              <a:gd name="T11" fmla="*/ 100 h 107"/>
              <a:gd name="T12" fmla="*/ 1 w 80"/>
              <a:gd name="T13" fmla="*/ 9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107">
                <a:moveTo>
                  <a:pt x="1" y="99"/>
                </a:moveTo>
                <a:lnTo>
                  <a:pt x="60" y="13"/>
                </a:lnTo>
                <a:lnTo>
                  <a:pt x="80" y="0"/>
                </a:lnTo>
                <a:lnTo>
                  <a:pt x="71" y="21"/>
                </a:lnTo>
                <a:lnTo>
                  <a:pt x="12" y="107"/>
                </a:lnTo>
                <a:lnTo>
                  <a:pt x="0" y="100"/>
                </a:lnTo>
                <a:lnTo>
                  <a:pt x="1" y="99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3" name="Freeform 97"/>
          <p:cNvSpPr>
            <a:spLocks/>
          </p:cNvSpPr>
          <p:nvPr/>
        </p:nvSpPr>
        <p:spPr bwMode="auto">
          <a:xfrm>
            <a:off x="3497904" y="3332592"/>
            <a:ext cx="15875" cy="31750"/>
          </a:xfrm>
          <a:custGeom>
            <a:avLst/>
            <a:gdLst>
              <a:gd name="T0" fmla="*/ 2 w 7"/>
              <a:gd name="T1" fmla="*/ 3 h 15"/>
              <a:gd name="T2" fmla="*/ 5 w 7"/>
              <a:gd name="T3" fmla="*/ 1 h 15"/>
              <a:gd name="T4" fmla="*/ 7 w 7"/>
              <a:gd name="T5" fmla="*/ 3 h 15"/>
              <a:gd name="T6" fmla="*/ 5 w 7"/>
              <a:gd name="T7" fmla="*/ 13 h 15"/>
              <a:gd name="T8" fmla="*/ 3 w 7"/>
              <a:gd name="T9" fmla="*/ 15 h 15"/>
              <a:gd name="T10" fmla="*/ 1 w 7"/>
              <a:gd name="T11" fmla="*/ 12 h 15"/>
              <a:gd name="T12" fmla="*/ 2 w 7"/>
              <a:gd name="T13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15">
                <a:moveTo>
                  <a:pt x="2" y="3"/>
                </a:moveTo>
                <a:cubicBezTo>
                  <a:pt x="3" y="1"/>
                  <a:pt x="4" y="0"/>
                  <a:pt x="5" y="1"/>
                </a:cubicBezTo>
                <a:cubicBezTo>
                  <a:pt x="6" y="1"/>
                  <a:pt x="7" y="2"/>
                  <a:pt x="7" y="3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4"/>
                  <a:pt x="4" y="15"/>
                  <a:pt x="3" y="15"/>
                </a:cubicBezTo>
                <a:cubicBezTo>
                  <a:pt x="1" y="15"/>
                  <a:pt x="0" y="13"/>
                  <a:pt x="1" y="12"/>
                </a:cubicBezTo>
                <a:lnTo>
                  <a:pt x="2" y="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4" name="Freeform 98"/>
          <p:cNvSpPr>
            <a:spLocks noEditPoints="1"/>
          </p:cNvSpPr>
          <p:nvPr/>
        </p:nvSpPr>
        <p:spPr bwMode="auto">
          <a:xfrm>
            <a:off x="3447104" y="1724454"/>
            <a:ext cx="220663" cy="236538"/>
          </a:xfrm>
          <a:custGeom>
            <a:avLst/>
            <a:gdLst>
              <a:gd name="T0" fmla="*/ 78 w 101"/>
              <a:gd name="T1" fmla="*/ 50 h 109"/>
              <a:gd name="T2" fmla="*/ 76 w 101"/>
              <a:gd name="T3" fmla="*/ 62 h 109"/>
              <a:gd name="T4" fmla="*/ 76 w 101"/>
              <a:gd name="T5" fmla="*/ 73 h 109"/>
              <a:gd name="T6" fmla="*/ 78 w 101"/>
              <a:gd name="T7" fmla="*/ 73 h 109"/>
              <a:gd name="T8" fmla="*/ 86 w 101"/>
              <a:gd name="T9" fmla="*/ 86 h 109"/>
              <a:gd name="T10" fmla="*/ 76 w 101"/>
              <a:gd name="T11" fmla="*/ 79 h 109"/>
              <a:gd name="T12" fmla="*/ 76 w 101"/>
              <a:gd name="T13" fmla="*/ 22 h 109"/>
              <a:gd name="T14" fmla="*/ 86 w 101"/>
              <a:gd name="T15" fmla="*/ 15 h 109"/>
              <a:gd name="T16" fmla="*/ 78 w 101"/>
              <a:gd name="T17" fmla="*/ 27 h 109"/>
              <a:gd name="T18" fmla="*/ 76 w 101"/>
              <a:gd name="T19" fmla="*/ 28 h 109"/>
              <a:gd name="T20" fmla="*/ 99 w 101"/>
              <a:gd name="T21" fmla="*/ 48 h 109"/>
              <a:gd name="T22" fmla="*/ 84 w 101"/>
              <a:gd name="T23" fmla="*/ 50 h 109"/>
              <a:gd name="T24" fmla="*/ 99 w 101"/>
              <a:gd name="T25" fmla="*/ 53 h 109"/>
              <a:gd name="T26" fmla="*/ 99 w 101"/>
              <a:gd name="T27" fmla="*/ 48 h 109"/>
              <a:gd name="T28" fmla="*/ 53 w 101"/>
              <a:gd name="T29" fmla="*/ 109 h 109"/>
              <a:gd name="T30" fmla="*/ 66 w 101"/>
              <a:gd name="T31" fmla="*/ 73 h 109"/>
              <a:gd name="T32" fmla="*/ 76 w 101"/>
              <a:gd name="T33" fmla="*/ 38 h 109"/>
              <a:gd name="T34" fmla="*/ 51 w 101"/>
              <a:gd name="T35" fmla="*/ 28 h 109"/>
              <a:gd name="T36" fmla="*/ 73 w 101"/>
              <a:gd name="T37" fmla="*/ 50 h 109"/>
              <a:gd name="T38" fmla="*/ 62 w 101"/>
              <a:gd name="T39" fmla="*/ 69 h 109"/>
              <a:gd name="T40" fmla="*/ 61 w 101"/>
              <a:gd name="T41" fmla="*/ 84 h 109"/>
              <a:gd name="T42" fmla="*/ 51 w 101"/>
              <a:gd name="T43" fmla="*/ 109 h 109"/>
              <a:gd name="T44" fmla="*/ 76 w 101"/>
              <a:gd name="T45" fmla="*/ 28 h 109"/>
              <a:gd name="T46" fmla="*/ 74 w 101"/>
              <a:gd name="T47" fmla="*/ 23 h 109"/>
              <a:gd name="T48" fmla="*/ 76 w 101"/>
              <a:gd name="T49" fmla="*/ 73 h 109"/>
              <a:gd name="T50" fmla="*/ 74 w 101"/>
              <a:gd name="T51" fmla="*/ 77 h 109"/>
              <a:gd name="T52" fmla="*/ 76 w 101"/>
              <a:gd name="T53" fmla="*/ 73 h 109"/>
              <a:gd name="T54" fmla="*/ 51 w 101"/>
              <a:gd name="T55" fmla="*/ 0 h 109"/>
              <a:gd name="T56" fmla="*/ 53 w 101"/>
              <a:gd name="T57" fmla="*/ 2 h 109"/>
              <a:gd name="T58" fmla="*/ 51 w 101"/>
              <a:gd name="T59" fmla="*/ 17 h 109"/>
              <a:gd name="T60" fmla="*/ 51 w 101"/>
              <a:gd name="T61" fmla="*/ 22 h 109"/>
              <a:gd name="T62" fmla="*/ 26 w 101"/>
              <a:gd name="T63" fmla="*/ 62 h 109"/>
              <a:gd name="T64" fmla="*/ 35 w 101"/>
              <a:gd name="T65" fmla="*/ 95 h 109"/>
              <a:gd name="T66" fmla="*/ 51 w 101"/>
              <a:gd name="T67" fmla="*/ 109 h 109"/>
              <a:gd name="T68" fmla="*/ 41 w 101"/>
              <a:gd name="T69" fmla="*/ 84 h 109"/>
              <a:gd name="T70" fmla="*/ 40 w 101"/>
              <a:gd name="T71" fmla="*/ 69 h 109"/>
              <a:gd name="T72" fmla="*/ 35 w 101"/>
              <a:gd name="T73" fmla="*/ 35 h 109"/>
              <a:gd name="T74" fmla="*/ 51 w 101"/>
              <a:gd name="T75" fmla="*/ 22 h 109"/>
              <a:gd name="T76" fmla="*/ 51 w 101"/>
              <a:gd name="T77" fmla="*/ 17 h 109"/>
              <a:gd name="T78" fmla="*/ 48 w 101"/>
              <a:gd name="T79" fmla="*/ 2 h 109"/>
              <a:gd name="T80" fmla="*/ 26 w 101"/>
              <a:gd name="T81" fmla="*/ 79 h 109"/>
              <a:gd name="T82" fmla="*/ 28 w 101"/>
              <a:gd name="T83" fmla="*/ 73 h 109"/>
              <a:gd name="T84" fmla="*/ 26 w 101"/>
              <a:gd name="T85" fmla="*/ 79 h 109"/>
              <a:gd name="T86" fmla="*/ 26 w 101"/>
              <a:gd name="T87" fmla="*/ 21 h 109"/>
              <a:gd name="T88" fmla="*/ 28 w 101"/>
              <a:gd name="T89" fmla="*/ 27 h 109"/>
              <a:gd name="T90" fmla="*/ 26 w 101"/>
              <a:gd name="T91" fmla="*/ 38 h 109"/>
              <a:gd name="T92" fmla="*/ 26 w 101"/>
              <a:gd name="T93" fmla="*/ 62 h 109"/>
              <a:gd name="T94" fmla="*/ 26 w 101"/>
              <a:gd name="T95" fmla="*/ 21 h 109"/>
              <a:gd name="T96" fmla="*/ 24 w 101"/>
              <a:gd name="T97" fmla="*/ 27 h 109"/>
              <a:gd name="T98" fmla="*/ 15 w 101"/>
              <a:gd name="T99" fmla="*/ 18 h 109"/>
              <a:gd name="T100" fmla="*/ 19 w 101"/>
              <a:gd name="T101" fmla="*/ 15 h 109"/>
              <a:gd name="T102" fmla="*/ 26 w 101"/>
              <a:gd name="T103" fmla="*/ 73 h 109"/>
              <a:gd name="T104" fmla="*/ 19 w 101"/>
              <a:gd name="T105" fmla="*/ 86 h 109"/>
              <a:gd name="T106" fmla="*/ 15 w 101"/>
              <a:gd name="T107" fmla="*/ 82 h 109"/>
              <a:gd name="T108" fmla="*/ 24 w 101"/>
              <a:gd name="T109" fmla="*/ 73 h 109"/>
              <a:gd name="T110" fmla="*/ 18 w 101"/>
              <a:gd name="T111" fmla="*/ 50 h 109"/>
              <a:gd name="T112" fmla="*/ 15 w 101"/>
              <a:gd name="T113" fmla="*/ 48 h 109"/>
              <a:gd name="T114" fmla="*/ 0 w 101"/>
              <a:gd name="T115" fmla="*/ 50 h 109"/>
              <a:gd name="T116" fmla="*/ 15 w 101"/>
              <a:gd name="T117" fmla="*/ 5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" h="109">
                <a:moveTo>
                  <a:pt x="76" y="62"/>
                </a:moveTo>
                <a:cubicBezTo>
                  <a:pt x="78" y="58"/>
                  <a:pt x="78" y="54"/>
                  <a:pt x="78" y="50"/>
                </a:cubicBezTo>
                <a:cubicBezTo>
                  <a:pt x="78" y="46"/>
                  <a:pt x="78" y="42"/>
                  <a:pt x="76" y="38"/>
                </a:cubicBezTo>
                <a:cubicBezTo>
                  <a:pt x="76" y="62"/>
                  <a:pt x="76" y="62"/>
                  <a:pt x="76" y="62"/>
                </a:cubicBezTo>
                <a:close/>
                <a:moveTo>
                  <a:pt x="76" y="79"/>
                </a:moveTo>
                <a:cubicBezTo>
                  <a:pt x="76" y="73"/>
                  <a:pt x="76" y="73"/>
                  <a:pt x="76" y="73"/>
                </a:cubicBezTo>
                <a:cubicBezTo>
                  <a:pt x="77" y="73"/>
                  <a:pt x="77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86" y="82"/>
                  <a:pt x="86" y="82"/>
                  <a:pt x="86" y="82"/>
                </a:cubicBezTo>
                <a:cubicBezTo>
                  <a:pt x="87" y="83"/>
                  <a:pt x="87" y="85"/>
                  <a:pt x="86" y="86"/>
                </a:cubicBezTo>
                <a:cubicBezTo>
                  <a:pt x="85" y="87"/>
                  <a:pt x="84" y="87"/>
                  <a:pt x="83" y="86"/>
                </a:cubicBezTo>
                <a:cubicBezTo>
                  <a:pt x="76" y="79"/>
                  <a:pt x="76" y="79"/>
                  <a:pt x="76" y="79"/>
                </a:cubicBezTo>
                <a:close/>
                <a:moveTo>
                  <a:pt x="76" y="28"/>
                </a:moveTo>
                <a:cubicBezTo>
                  <a:pt x="76" y="22"/>
                  <a:pt x="76" y="22"/>
                  <a:pt x="76" y="22"/>
                </a:cubicBezTo>
                <a:cubicBezTo>
                  <a:pt x="83" y="15"/>
                  <a:pt x="83" y="15"/>
                  <a:pt x="83" y="15"/>
                </a:cubicBezTo>
                <a:cubicBezTo>
                  <a:pt x="84" y="14"/>
                  <a:pt x="85" y="14"/>
                  <a:pt x="86" y="15"/>
                </a:cubicBezTo>
                <a:cubicBezTo>
                  <a:pt x="87" y="16"/>
                  <a:pt x="87" y="17"/>
                  <a:pt x="86" y="1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8"/>
                  <a:pt x="77" y="28"/>
                  <a:pt x="76" y="28"/>
                </a:cubicBezTo>
                <a:close/>
                <a:moveTo>
                  <a:pt x="99" y="48"/>
                </a:moveTo>
                <a:cubicBezTo>
                  <a:pt x="99" y="48"/>
                  <a:pt x="99" y="48"/>
                  <a:pt x="99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5" y="48"/>
                  <a:pt x="84" y="49"/>
                  <a:pt x="84" y="50"/>
                </a:cubicBezTo>
                <a:cubicBezTo>
                  <a:pt x="84" y="52"/>
                  <a:pt x="85" y="53"/>
                  <a:pt x="86" y="53"/>
                </a:cubicBezTo>
                <a:cubicBezTo>
                  <a:pt x="99" y="53"/>
                  <a:pt x="99" y="53"/>
                  <a:pt x="99" y="53"/>
                </a:cubicBezTo>
                <a:cubicBezTo>
                  <a:pt x="100" y="53"/>
                  <a:pt x="101" y="52"/>
                  <a:pt x="101" y="50"/>
                </a:cubicBezTo>
                <a:cubicBezTo>
                  <a:pt x="101" y="49"/>
                  <a:pt x="100" y="48"/>
                  <a:pt x="99" y="48"/>
                </a:cubicBezTo>
                <a:close/>
                <a:moveTo>
                  <a:pt x="51" y="109"/>
                </a:moveTo>
                <a:cubicBezTo>
                  <a:pt x="53" y="109"/>
                  <a:pt x="53" y="109"/>
                  <a:pt x="53" y="109"/>
                </a:cubicBezTo>
                <a:cubicBezTo>
                  <a:pt x="60" y="109"/>
                  <a:pt x="66" y="103"/>
                  <a:pt x="66" y="95"/>
                </a:cubicBezTo>
                <a:cubicBezTo>
                  <a:pt x="66" y="73"/>
                  <a:pt x="66" y="73"/>
                  <a:pt x="66" y="73"/>
                </a:cubicBezTo>
                <a:cubicBezTo>
                  <a:pt x="70" y="70"/>
                  <a:pt x="74" y="67"/>
                  <a:pt x="76" y="62"/>
                </a:cubicBezTo>
                <a:cubicBezTo>
                  <a:pt x="76" y="38"/>
                  <a:pt x="76" y="38"/>
                  <a:pt x="76" y="38"/>
                </a:cubicBezTo>
                <a:cubicBezTo>
                  <a:pt x="71" y="29"/>
                  <a:pt x="62" y="22"/>
                  <a:pt x="51" y="22"/>
                </a:cubicBezTo>
                <a:cubicBezTo>
                  <a:pt x="51" y="28"/>
                  <a:pt x="51" y="28"/>
                  <a:pt x="51" y="28"/>
                </a:cubicBezTo>
                <a:cubicBezTo>
                  <a:pt x="57" y="28"/>
                  <a:pt x="62" y="31"/>
                  <a:pt x="66" y="35"/>
                </a:cubicBezTo>
                <a:cubicBezTo>
                  <a:pt x="70" y="39"/>
                  <a:pt x="73" y="44"/>
                  <a:pt x="73" y="50"/>
                </a:cubicBezTo>
                <a:cubicBezTo>
                  <a:pt x="73" y="58"/>
                  <a:pt x="68" y="65"/>
                  <a:pt x="62" y="69"/>
                </a:cubicBezTo>
                <a:cubicBezTo>
                  <a:pt x="62" y="69"/>
                  <a:pt x="62" y="69"/>
                  <a:pt x="62" y="69"/>
                </a:cubicBezTo>
                <a:cubicBezTo>
                  <a:pt x="61" y="70"/>
                  <a:pt x="61" y="71"/>
                  <a:pt x="61" y="72"/>
                </a:cubicBezTo>
                <a:cubicBezTo>
                  <a:pt x="61" y="84"/>
                  <a:pt x="61" y="84"/>
                  <a:pt x="61" y="84"/>
                </a:cubicBezTo>
                <a:cubicBezTo>
                  <a:pt x="51" y="84"/>
                  <a:pt x="51" y="84"/>
                  <a:pt x="51" y="84"/>
                </a:cubicBezTo>
                <a:cubicBezTo>
                  <a:pt x="51" y="109"/>
                  <a:pt x="51" y="109"/>
                  <a:pt x="51" y="109"/>
                </a:cubicBezTo>
                <a:close/>
                <a:moveTo>
                  <a:pt x="76" y="22"/>
                </a:moveTo>
                <a:cubicBezTo>
                  <a:pt x="76" y="28"/>
                  <a:pt x="76" y="28"/>
                  <a:pt x="76" y="28"/>
                </a:cubicBezTo>
                <a:cubicBezTo>
                  <a:pt x="75" y="28"/>
                  <a:pt x="75" y="28"/>
                  <a:pt x="74" y="27"/>
                </a:cubicBezTo>
                <a:cubicBezTo>
                  <a:pt x="73" y="26"/>
                  <a:pt x="73" y="24"/>
                  <a:pt x="74" y="23"/>
                </a:cubicBezTo>
                <a:cubicBezTo>
                  <a:pt x="76" y="22"/>
                  <a:pt x="76" y="22"/>
                  <a:pt x="76" y="22"/>
                </a:cubicBezTo>
                <a:close/>
                <a:moveTo>
                  <a:pt x="76" y="73"/>
                </a:moveTo>
                <a:cubicBezTo>
                  <a:pt x="76" y="79"/>
                  <a:pt x="76" y="79"/>
                  <a:pt x="76" y="79"/>
                </a:cubicBezTo>
                <a:cubicBezTo>
                  <a:pt x="74" y="77"/>
                  <a:pt x="74" y="77"/>
                  <a:pt x="74" y="77"/>
                </a:cubicBezTo>
                <a:cubicBezTo>
                  <a:pt x="73" y="76"/>
                  <a:pt x="73" y="74"/>
                  <a:pt x="74" y="73"/>
                </a:cubicBezTo>
                <a:cubicBezTo>
                  <a:pt x="75" y="73"/>
                  <a:pt x="75" y="73"/>
                  <a:pt x="76" y="73"/>
                </a:cubicBezTo>
                <a:close/>
                <a:moveTo>
                  <a:pt x="51" y="17"/>
                </a:move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3" y="1"/>
                  <a:pt x="53" y="2"/>
                </a:cubicBezTo>
                <a:cubicBezTo>
                  <a:pt x="53" y="15"/>
                  <a:pt x="53" y="15"/>
                  <a:pt x="53" y="15"/>
                </a:cubicBezTo>
                <a:cubicBezTo>
                  <a:pt x="53" y="16"/>
                  <a:pt x="52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lose/>
                <a:moveTo>
                  <a:pt x="51" y="22"/>
                </a:moveTo>
                <a:cubicBezTo>
                  <a:pt x="40" y="22"/>
                  <a:pt x="30" y="29"/>
                  <a:pt x="26" y="38"/>
                </a:cubicBezTo>
                <a:cubicBezTo>
                  <a:pt x="26" y="62"/>
                  <a:pt x="26" y="62"/>
                  <a:pt x="26" y="62"/>
                </a:cubicBezTo>
                <a:cubicBezTo>
                  <a:pt x="28" y="67"/>
                  <a:pt x="31" y="71"/>
                  <a:pt x="35" y="74"/>
                </a:cubicBezTo>
                <a:cubicBezTo>
                  <a:pt x="35" y="95"/>
                  <a:pt x="35" y="95"/>
                  <a:pt x="35" y="95"/>
                </a:cubicBezTo>
                <a:cubicBezTo>
                  <a:pt x="35" y="103"/>
                  <a:pt x="42" y="109"/>
                  <a:pt x="49" y="109"/>
                </a:cubicBezTo>
                <a:cubicBezTo>
                  <a:pt x="51" y="109"/>
                  <a:pt x="51" y="109"/>
                  <a:pt x="51" y="109"/>
                </a:cubicBezTo>
                <a:cubicBezTo>
                  <a:pt x="51" y="84"/>
                  <a:pt x="51" y="84"/>
                  <a:pt x="51" y="84"/>
                </a:cubicBezTo>
                <a:cubicBezTo>
                  <a:pt x="41" y="84"/>
                  <a:pt x="41" y="84"/>
                  <a:pt x="41" y="84"/>
                </a:cubicBezTo>
                <a:cubicBezTo>
                  <a:pt x="41" y="72"/>
                  <a:pt x="41" y="72"/>
                  <a:pt x="41" y="72"/>
                </a:cubicBezTo>
                <a:cubicBezTo>
                  <a:pt x="41" y="71"/>
                  <a:pt x="41" y="70"/>
                  <a:pt x="40" y="69"/>
                </a:cubicBezTo>
                <a:cubicBezTo>
                  <a:pt x="33" y="66"/>
                  <a:pt x="28" y="58"/>
                  <a:pt x="28" y="50"/>
                </a:cubicBezTo>
                <a:cubicBezTo>
                  <a:pt x="28" y="44"/>
                  <a:pt x="31" y="39"/>
                  <a:pt x="35" y="35"/>
                </a:cubicBezTo>
                <a:cubicBezTo>
                  <a:pt x="39" y="31"/>
                  <a:pt x="44" y="28"/>
                  <a:pt x="51" y="28"/>
                </a:cubicBezTo>
                <a:cubicBezTo>
                  <a:pt x="51" y="22"/>
                  <a:pt x="51" y="22"/>
                  <a:pt x="51" y="22"/>
                </a:cubicBezTo>
                <a:close/>
                <a:moveTo>
                  <a:pt x="51" y="0"/>
                </a:moveTo>
                <a:cubicBezTo>
                  <a:pt x="51" y="17"/>
                  <a:pt x="51" y="17"/>
                  <a:pt x="51" y="17"/>
                </a:cubicBezTo>
                <a:cubicBezTo>
                  <a:pt x="49" y="17"/>
                  <a:pt x="48" y="16"/>
                  <a:pt x="48" y="15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1"/>
                  <a:pt x="49" y="0"/>
                  <a:pt x="51" y="0"/>
                </a:cubicBezTo>
                <a:close/>
                <a:moveTo>
                  <a:pt x="26" y="79"/>
                </a:moveTo>
                <a:cubicBezTo>
                  <a:pt x="26" y="73"/>
                  <a:pt x="26" y="73"/>
                  <a:pt x="26" y="73"/>
                </a:cubicBezTo>
                <a:cubicBezTo>
                  <a:pt x="26" y="73"/>
                  <a:pt x="27" y="73"/>
                  <a:pt x="28" y="73"/>
                </a:cubicBezTo>
                <a:cubicBezTo>
                  <a:pt x="29" y="74"/>
                  <a:pt x="29" y="76"/>
                  <a:pt x="28" y="77"/>
                </a:cubicBezTo>
                <a:cubicBezTo>
                  <a:pt x="26" y="79"/>
                  <a:pt x="26" y="79"/>
                  <a:pt x="26" y="79"/>
                </a:cubicBezTo>
                <a:close/>
                <a:moveTo>
                  <a:pt x="26" y="28"/>
                </a:moveTo>
                <a:cubicBezTo>
                  <a:pt x="26" y="21"/>
                  <a:pt x="26" y="21"/>
                  <a:pt x="26" y="21"/>
                </a:cubicBezTo>
                <a:cubicBezTo>
                  <a:pt x="28" y="23"/>
                  <a:pt x="28" y="23"/>
                  <a:pt x="28" y="23"/>
                </a:cubicBezTo>
                <a:cubicBezTo>
                  <a:pt x="29" y="24"/>
                  <a:pt x="29" y="26"/>
                  <a:pt x="28" y="27"/>
                </a:cubicBezTo>
                <a:cubicBezTo>
                  <a:pt x="27" y="28"/>
                  <a:pt x="26" y="28"/>
                  <a:pt x="26" y="28"/>
                </a:cubicBezTo>
                <a:close/>
                <a:moveTo>
                  <a:pt x="26" y="38"/>
                </a:moveTo>
                <a:cubicBezTo>
                  <a:pt x="24" y="42"/>
                  <a:pt x="23" y="46"/>
                  <a:pt x="23" y="50"/>
                </a:cubicBezTo>
                <a:cubicBezTo>
                  <a:pt x="23" y="55"/>
                  <a:pt x="24" y="59"/>
                  <a:pt x="26" y="62"/>
                </a:cubicBezTo>
                <a:cubicBezTo>
                  <a:pt x="26" y="38"/>
                  <a:pt x="26" y="38"/>
                  <a:pt x="26" y="38"/>
                </a:cubicBezTo>
                <a:close/>
                <a:moveTo>
                  <a:pt x="26" y="21"/>
                </a:moveTo>
                <a:cubicBezTo>
                  <a:pt x="26" y="28"/>
                  <a:pt x="26" y="28"/>
                  <a:pt x="26" y="28"/>
                </a:cubicBezTo>
                <a:cubicBezTo>
                  <a:pt x="25" y="28"/>
                  <a:pt x="24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15" y="18"/>
                  <a:pt x="15" y="18"/>
                  <a:pt x="15" y="18"/>
                </a:cubicBezTo>
                <a:cubicBezTo>
                  <a:pt x="14" y="17"/>
                  <a:pt x="14" y="16"/>
                  <a:pt x="15" y="15"/>
                </a:cubicBezTo>
                <a:cubicBezTo>
                  <a:pt x="16" y="14"/>
                  <a:pt x="18" y="14"/>
                  <a:pt x="19" y="15"/>
                </a:cubicBezTo>
                <a:cubicBezTo>
                  <a:pt x="26" y="21"/>
                  <a:pt x="26" y="21"/>
                  <a:pt x="26" y="21"/>
                </a:cubicBezTo>
                <a:close/>
                <a:moveTo>
                  <a:pt x="26" y="73"/>
                </a:moveTo>
                <a:cubicBezTo>
                  <a:pt x="26" y="79"/>
                  <a:pt x="26" y="79"/>
                  <a:pt x="26" y="79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7"/>
                  <a:pt x="16" y="87"/>
                  <a:pt x="15" y="86"/>
                </a:cubicBezTo>
                <a:cubicBezTo>
                  <a:pt x="14" y="85"/>
                  <a:pt x="14" y="83"/>
                  <a:pt x="15" y="82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5" y="73"/>
                  <a:pt x="26" y="73"/>
                </a:cubicBezTo>
                <a:close/>
                <a:moveTo>
                  <a:pt x="18" y="50"/>
                </a:moveTo>
                <a:cubicBezTo>
                  <a:pt x="18" y="50"/>
                  <a:pt x="18" y="50"/>
                  <a:pt x="18" y="50"/>
                </a:cubicBezTo>
                <a:cubicBezTo>
                  <a:pt x="18" y="49"/>
                  <a:pt x="17" y="48"/>
                  <a:pt x="15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9"/>
                  <a:pt x="0" y="50"/>
                </a:cubicBezTo>
                <a:cubicBezTo>
                  <a:pt x="0" y="52"/>
                  <a:pt x="2" y="53"/>
                  <a:pt x="3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7" y="53"/>
                  <a:pt x="18" y="52"/>
                  <a:pt x="18" y="5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6113417" y="1421885"/>
            <a:ext cx="49900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当前</a:t>
            </a:r>
            <a:r>
              <a:rPr lang="zh-CN" altLang="zh-CN" sz="2400" b="1" spc="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互联网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上的</a:t>
            </a:r>
            <a:r>
              <a:rPr lang="zh-CN" altLang="zh-CN" sz="2400" b="1" spc="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聊天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系统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大都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是基于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手机端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或者客户端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，界面过于花哨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，本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项目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就是</a:t>
            </a:r>
            <a:r>
              <a:rPr lang="zh-CN" altLang="zh-CN" sz="2400" b="1" spc="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款网页版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，追寻极简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zh-CN" sz="2400" b="1" spc="6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聊天系统，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能够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让用户通过浏览器在</a:t>
            </a:r>
            <a:r>
              <a:rPr lang="zh-CN" altLang="zh-CN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网页</a:t>
            </a:r>
            <a:r>
              <a:rPr lang="zh-CN" altLang="en-US" sz="2400" b="1" spc="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之间传递消息</a:t>
            </a:r>
            <a:endParaRPr lang="zh-CN" altLang="en-US" sz="2400" b="1" spc="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333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7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9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0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4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5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6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4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7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8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5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3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3" grpId="0" animBg="1"/>
      <p:bldP spid="18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85151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优势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2851798" y="550387"/>
              <a:ext cx="9338615" cy="45719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78129" y="2062364"/>
            <a:ext cx="10591529" cy="3751439"/>
            <a:chOff x="1143794" y="1515740"/>
            <a:chExt cx="7127024" cy="2524338"/>
          </a:xfrm>
        </p:grpSpPr>
        <p:sp>
          <p:nvSpPr>
            <p:cNvPr id="10" name="TextBox 9"/>
            <p:cNvSpPr txBox="1"/>
            <p:nvPr/>
          </p:nvSpPr>
          <p:spPr>
            <a:xfrm>
              <a:off x="4366195" y="1636770"/>
              <a:ext cx="3384377" cy="2899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rPr>
                <a:t>空间内存占用少</a:t>
              </a:r>
              <a:endPara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 rot="5400000">
              <a:off x="1119563" y="1740659"/>
              <a:ext cx="2300880" cy="207450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00B0F0"/>
            </a:solidFill>
            <a:ln w="9525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509236" y="2335556"/>
              <a:ext cx="1549109" cy="9112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我们的优势</a:t>
              </a:r>
              <a:endParaRPr kumimoji="0" lang="zh-CN" altLang="en-US" sz="4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 rot="5400000">
              <a:off x="1007834" y="1651700"/>
              <a:ext cx="2524338" cy="225241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669FB3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2701698" y="1547124"/>
              <a:ext cx="427814" cy="427814"/>
            </a:xfrm>
            <a:prstGeom prst="ellipse">
              <a:avLst/>
            </a:prstGeom>
            <a:solidFill>
              <a:srgbClr val="FE978C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1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246294" y="2564002"/>
              <a:ext cx="427814" cy="427814"/>
            </a:xfrm>
            <a:prstGeom prst="ellipse">
              <a:avLst/>
            </a:prstGeom>
            <a:solidFill>
              <a:srgbClr val="00B0F0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2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2701698" y="3574861"/>
              <a:ext cx="427814" cy="427814"/>
            </a:xfrm>
            <a:prstGeom prst="ellipse">
              <a:avLst/>
            </a:prstGeom>
            <a:solidFill>
              <a:srgbClr val="FE978C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3</a:t>
              </a:r>
              <a:endPara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3129512" y="1583722"/>
              <a:ext cx="1051729" cy="354618"/>
              <a:chOff x="3513818" y="1963801"/>
              <a:chExt cx="1051729" cy="354618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3513818" y="2141110"/>
                <a:ext cx="1051729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dash"/>
                <a:tailEnd type="oval"/>
              </a:ln>
              <a:effectLst/>
            </p:spPr>
          </p:cxnSp>
          <p:cxnSp>
            <p:nvCxnSpPr>
              <p:cNvPr id="19" name="直接连接符 18"/>
              <p:cNvCxnSpPr/>
              <p:nvPr/>
            </p:nvCxnSpPr>
            <p:spPr>
              <a:xfrm>
                <a:off x="4565547" y="1963801"/>
                <a:ext cx="0" cy="354618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20" name="TextBox 19"/>
            <p:cNvSpPr txBox="1"/>
            <p:nvPr/>
          </p:nvSpPr>
          <p:spPr>
            <a:xfrm>
              <a:off x="4886441" y="2653646"/>
              <a:ext cx="3384377" cy="2899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algn="ju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b="0" kern="0" dirty="0" smtClean="0">
                  <a:solidFill>
                    <a:schemeClr val="bg1">
                      <a:lumMod val="50000"/>
                    </a:schemeClr>
                  </a:solidFill>
                </a:rPr>
                <a:t>操作便捷</a:t>
              </a:r>
              <a:endParaRPr lang="zh-CN" altLang="en-US" sz="2800" b="0" kern="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366195" y="3716281"/>
              <a:ext cx="3384377" cy="2899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 algn="ju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800" kern="0" dirty="0" smtClean="0">
                  <a:solidFill>
                    <a:schemeClr val="bg1">
                      <a:lumMod val="50000"/>
                    </a:schemeClr>
                  </a:solidFill>
                </a:rPr>
                <a:t>简约风格</a:t>
              </a:r>
              <a:endParaRPr lang="zh-CN" altLang="en-US" sz="2800" b="0" kern="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678682" y="2600599"/>
              <a:ext cx="1051729" cy="354618"/>
              <a:chOff x="3513818" y="1963801"/>
              <a:chExt cx="1051729" cy="354618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3513818" y="2141110"/>
                <a:ext cx="1051729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dash"/>
                <a:tailEnd type="oval"/>
              </a:ln>
              <a:effectLst/>
            </p:spPr>
          </p:cxnSp>
          <p:cxnSp>
            <p:nvCxnSpPr>
              <p:cNvPr id="24" name="直接连接符 23"/>
              <p:cNvCxnSpPr/>
              <p:nvPr/>
            </p:nvCxnSpPr>
            <p:spPr>
              <a:xfrm>
                <a:off x="4565547" y="1963801"/>
                <a:ext cx="0" cy="354618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solid"/>
              </a:ln>
              <a:effectLst/>
            </p:spPr>
          </p:cxnSp>
        </p:grpSp>
        <p:grpSp>
          <p:nvGrpSpPr>
            <p:cNvPr id="25" name="组合 24"/>
            <p:cNvGrpSpPr/>
            <p:nvPr/>
          </p:nvGrpSpPr>
          <p:grpSpPr>
            <a:xfrm>
              <a:off x="3129512" y="3611458"/>
              <a:ext cx="1051729" cy="354618"/>
              <a:chOff x="3513818" y="1963801"/>
              <a:chExt cx="1051729" cy="354618"/>
            </a:xfrm>
          </p:grpSpPr>
          <p:cxnSp>
            <p:nvCxnSpPr>
              <p:cNvPr id="26" name="直接连接符 25"/>
              <p:cNvCxnSpPr/>
              <p:nvPr/>
            </p:nvCxnSpPr>
            <p:spPr>
              <a:xfrm>
                <a:off x="3513818" y="2141110"/>
                <a:ext cx="1051729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dash"/>
                <a:tailEnd type="oval"/>
              </a:ln>
              <a:effectLst/>
            </p:spPr>
          </p:cxnSp>
          <p:cxnSp>
            <p:nvCxnSpPr>
              <p:cNvPr id="27" name="直接连接符 26"/>
              <p:cNvCxnSpPr/>
              <p:nvPr/>
            </p:nvCxnSpPr>
            <p:spPr>
              <a:xfrm>
                <a:off x="4565547" y="1963801"/>
                <a:ext cx="0" cy="354618"/>
              </a:xfrm>
              <a:prstGeom prst="line">
                <a:avLst/>
              </a:prstGeom>
              <a:noFill/>
              <a:ln w="9525" cap="flat" cmpd="sng" algn="ctr">
                <a:solidFill>
                  <a:srgbClr val="1E445B">
                    <a:lumMod val="60000"/>
                    <a:lumOff val="40000"/>
                  </a:srgbClr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24814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83"/>
          <p:cNvSpPr/>
          <p:nvPr/>
        </p:nvSpPr>
        <p:spPr bwMode="auto">
          <a:xfrm rot="16377237">
            <a:off x="5502506" y="985759"/>
            <a:ext cx="1007498" cy="100546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7" name="任意多边形 83"/>
          <p:cNvSpPr/>
          <p:nvPr/>
        </p:nvSpPr>
        <p:spPr bwMode="auto">
          <a:xfrm rot="16377237">
            <a:off x="6445090" y="265970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8" name="任意多边形 83"/>
          <p:cNvSpPr/>
          <p:nvPr/>
        </p:nvSpPr>
        <p:spPr bwMode="auto">
          <a:xfrm rot="16377237">
            <a:off x="4232652" y="1594334"/>
            <a:ext cx="1164522" cy="1162172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29" name="任意多边形 83"/>
          <p:cNvSpPr/>
          <p:nvPr/>
        </p:nvSpPr>
        <p:spPr bwMode="auto">
          <a:xfrm rot="16377237">
            <a:off x="5324067" y="1662388"/>
            <a:ext cx="1635976" cy="1632676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44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0" name="任意多边形 83"/>
          <p:cNvSpPr/>
          <p:nvPr/>
        </p:nvSpPr>
        <p:spPr bwMode="auto">
          <a:xfrm rot="5222763" flipH="1">
            <a:off x="7104582" y="1037585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1" name="任意多边形 83"/>
          <p:cNvSpPr/>
          <p:nvPr/>
        </p:nvSpPr>
        <p:spPr bwMode="auto">
          <a:xfrm rot="16377237">
            <a:off x="7359596" y="1476881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2" name="任意多边形 83"/>
          <p:cNvSpPr/>
          <p:nvPr/>
        </p:nvSpPr>
        <p:spPr bwMode="auto">
          <a:xfrm rot="16377237">
            <a:off x="4819134" y="2881157"/>
            <a:ext cx="1004844" cy="100282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3" name="任意多边形 83"/>
          <p:cNvSpPr/>
          <p:nvPr/>
        </p:nvSpPr>
        <p:spPr bwMode="auto">
          <a:xfrm rot="5222763" flipH="1">
            <a:off x="4601899" y="3789267"/>
            <a:ext cx="242276" cy="241788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0070C0">
                  <a:alpha val="22000"/>
                </a:srgbClr>
              </a:gs>
              <a:gs pos="100000">
                <a:srgbClr val="00B0F0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4" name="任意多边形 83"/>
          <p:cNvSpPr/>
          <p:nvPr/>
        </p:nvSpPr>
        <p:spPr bwMode="auto">
          <a:xfrm rot="16377237">
            <a:off x="4061429" y="3317445"/>
            <a:ext cx="286326" cy="285750"/>
          </a:xfrm>
          <a:custGeom>
            <a:avLst/>
            <a:gdLst>
              <a:gd name="connsiteX0" fmla="*/ 0 w 1800200"/>
              <a:gd name="connsiteY0" fmla="*/ 900100 h 1800200"/>
              <a:gd name="connsiteX1" fmla="*/ 263634 w 1800200"/>
              <a:gd name="connsiteY1" fmla="*/ 263633 h 1800200"/>
              <a:gd name="connsiteX2" fmla="*/ 900101 w 1800200"/>
              <a:gd name="connsiteY2" fmla="*/ 1 h 1800200"/>
              <a:gd name="connsiteX3" fmla="*/ 1536568 w 1800200"/>
              <a:gd name="connsiteY3" fmla="*/ 263635 h 1800200"/>
              <a:gd name="connsiteX4" fmla="*/ 1800200 w 1800200"/>
              <a:gd name="connsiteY4" fmla="*/ 900102 h 1800200"/>
              <a:gd name="connsiteX5" fmla="*/ 1536567 w 1800200"/>
              <a:gd name="connsiteY5" fmla="*/ 1536569 h 1800200"/>
              <a:gd name="connsiteX6" fmla="*/ 900100 w 1800200"/>
              <a:gd name="connsiteY6" fmla="*/ 1800202 h 1800200"/>
              <a:gd name="connsiteX7" fmla="*/ 263633 w 1800200"/>
              <a:gd name="connsiteY7" fmla="*/ 1536568 h 1800200"/>
              <a:gd name="connsiteX8" fmla="*/ 0 w 1800200"/>
              <a:gd name="connsiteY8" fmla="*/ 900101 h 1800200"/>
              <a:gd name="connsiteX9" fmla="*/ 0 w 1800200"/>
              <a:gd name="connsiteY9" fmla="*/ 90010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0200" h="1800200">
                <a:moveTo>
                  <a:pt x="0" y="900100"/>
                </a:moveTo>
                <a:cubicBezTo>
                  <a:pt x="0" y="661379"/>
                  <a:pt x="94832" y="432435"/>
                  <a:pt x="263634" y="263633"/>
                </a:cubicBezTo>
                <a:cubicBezTo>
                  <a:pt x="432436" y="94832"/>
                  <a:pt x="661380" y="0"/>
                  <a:pt x="900101" y="1"/>
                </a:cubicBezTo>
                <a:cubicBezTo>
                  <a:pt x="1138822" y="1"/>
                  <a:pt x="1367766" y="94833"/>
                  <a:pt x="1536568" y="263635"/>
                </a:cubicBezTo>
                <a:cubicBezTo>
                  <a:pt x="1705369" y="432437"/>
                  <a:pt x="1800201" y="661381"/>
                  <a:pt x="1800200" y="900102"/>
                </a:cubicBezTo>
                <a:cubicBezTo>
                  <a:pt x="1800200" y="1138823"/>
                  <a:pt x="1705368" y="1367767"/>
                  <a:pt x="1536567" y="1536569"/>
                </a:cubicBezTo>
                <a:cubicBezTo>
                  <a:pt x="1367765" y="1705371"/>
                  <a:pt x="1138821" y="1800202"/>
                  <a:pt x="900100" y="1800202"/>
                </a:cubicBezTo>
                <a:cubicBezTo>
                  <a:pt x="661379" y="1800202"/>
                  <a:pt x="432435" y="1705370"/>
                  <a:pt x="263633" y="1536568"/>
                </a:cubicBezTo>
                <a:cubicBezTo>
                  <a:pt x="94832" y="1367766"/>
                  <a:pt x="0" y="1138822"/>
                  <a:pt x="0" y="900101"/>
                </a:cubicBezTo>
                <a:lnTo>
                  <a:pt x="0" y="900100"/>
                </a:lnTo>
                <a:close/>
              </a:path>
            </a:pathLst>
          </a:custGeom>
          <a:gradFill>
            <a:gsLst>
              <a:gs pos="0">
                <a:srgbClr val="C00000">
                  <a:alpha val="22000"/>
                </a:srgbClr>
              </a:gs>
              <a:gs pos="100000">
                <a:srgbClr val="FE978C"/>
              </a:gs>
            </a:gsLst>
            <a:lin ang="8100000" scaled="1"/>
          </a:gradFill>
          <a:ln w="25400" cap="flat" cmpd="sng" algn="ctr">
            <a:noFill/>
            <a:prstDash val="solid"/>
          </a:ln>
          <a:effectLst>
            <a:softEdge rad="0"/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zh-CN" altLang="en-US" kern="0">
              <a:solidFill>
                <a:srgbClr val="FFFFFF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40648" y="1838581"/>
            <a:ext cx="1604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-3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endParaRPr lang="zh-CN" altLang="en-US" sz="7200" b="1" spc="-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69"/>
          <p:cNvSpPr>
            <a:spLocks noChangeArrowheads="1"/>
          </p:cNvSpPr>
          <p:nvPr/>
        </p:nvSpPr>
        <p:spPr bwMode="auto">
          <a:xfrm>
            <a:off x="3520536" y="4267555"/>
            <a:ext cx="51370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>
              <a:buFont typeface="Arial" charset="0"/>
              <a:buNone/>
            </a:pPr>
            <a:r>
              <a:rPr lang="zh-CN" altLang="en-US" sz="48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项目介绍</a:t>
            </a:r>
            <a:endParaRPr lang="en-US" altLang="zh-CN" sz="48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2355933" y="4840452"/>
            <a:ext cx="1456264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319033" y="4840452"/>
            <a:ext cx="1379619" cy="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741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50"/>
                            </p:stCondLst>
                            <p:childTnLst>
                              <p:par>
                                <p:cTn id="5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8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218521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项目使用接口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4184680" y="542925"/>
              <a:ext cx="8005733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509450" y="1306286"/>
            <a:ext cx="10319659" cy="502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注册用户接口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://onlinechat.jinyingyi.com.cn/interface/reg.php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用户登录接口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://onlinechat.jinyingyi.com.cn/interface/login.php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获取在线用户</a:t>
            </a:r>
            <a:r>
              <a:rPr lang="zh-CN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接口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://onlinechat.jinyingyi.com.cn/interface/getOnlineUsers.php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申请好友接口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://onlinechat.jinyingyi.com.cn/interface/addFriend.php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获取好友申请接口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://onlinechat.jinyingyi.com.cn/interface/processFriendRequest.php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处理好友申请接口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://onlinechat.jinyingyi.com.cn/interface/processFriendRequest.php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获取好友列表接口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://onlinechat.jinyingyi.com.cn/interface/getFriends.php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删除好友</a:t>
            </a:r>
            <a:r>
              <a:rPr lang="zh-CN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接口</a:t>
            </a:r>
            <a:r>
              <a:rPr lang="en-US" altLang="zh-CN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 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://onlinechat.jinyingyi.com.cn/interface/removeFriend.php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发送消息</a:t>
            </a:r>
            <a:r>
              <a:rPr lang="zh-CN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 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://onlinechat.jinyingyi.com.cn/interface/sendMessage.php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获取消息</a:t>
            </a:r>
            <a:r>
              <a:rPr lang="zh-CN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 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://onlinechat.jinyingyi.com.cn/interface/getMessages.php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登出</a:t>
            </a:r>
            <a:r>
              <a:rPr lang="zh-CN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接口</a:t>
            </a:r>
            <a:r>
              <a:rPr lang="en-US" altLang="zh-CN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  https</a:t>
            </a:r>
            <a:r>
              <a:rPr lang="en-US" altLang="zh-CN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://onlinechat.jinyingyi.com.cn/interface/logout.php</a:t>
            </a:r>
            <a:endParaRPr lang="zh-CN" altLang="zh-CN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rgbClr val="FE978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14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151836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项目功能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4184680" y="542925"/>
              <a:ext cx="8005733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937347" y="1436914"/>
            <a:ext cx="10375087" cy="4524315"/>
          </a:xfrm>
          <a:prstGeom prst="rect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注册账号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登录账号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查看系统在线用户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添加好友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删除好友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查看好友列表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向好友发送消息</a:t>
            </a:r>
            <a:endParaRPr lang="en-US" altLang="zh-CN" sz="2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即时接受好友消息</a:t>
            </a:r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14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40"/>
          <p:cNvSpPr>
            <a:spLocks noChangeArrowheads="1"/>
          </p:cNvSpPr>
          <p:nvPr/>
        </p:nvSpPr>
        <p:spPr bwMode="auto">
          <a:xfrm>
            <a:off x="1850797" y="341873"/>
            <a:ext cx="218521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600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rPr>
              <a:t>项目主题颜色</a:t>
            </a:r>
            <a:endParaRPr lang="zh-CN" altLang="en-US" sz="2600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sym typeface="宋体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42924"/>
            <a:ext cx="12190413" cy="53182"/>
            <a:chOff x="0" y="542924"/>
            <a:chExt cx="12190413" cy="53182"/>
          </a:xfrm>
        </p:grpSpPr>
        <p:sp>
          <p:nvSpPr>
            <p:cNvPr id="5" name="圆角矩形 39"/>
            <p:cNvSpPr>
              <a:spLocks noChangeArrowheads="1"/>
            </p:cNvSpPr>
            <p:nvPr/>
          </p:nvSpPr>
          <p:spPr bwMode="auto">
            <a:xfrm>
              <a:off x="4184680" y="542925"/>
              <a:ext cx="8005733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6" name="圆角矩形 39"/>
            <p:cNvSpPr>
              <a:spLocks noChangeArrowheads="1"/>
            </p:cNvSpPr>
            <p:nvPr/>
          </p:nvSpPr>
          <p:spPr bwMode="auto">
            <a:xfrm>
              <a:off x="0" y="542924"/>
              <a:ext cx="762000" cy="53181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25400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10636" y="218237"/>
            <a:ext cx="1201290" cy="755738"/>
            <a:chOff x="6404855" y="1211527"/>
            <a:chExt cx="1201290" cy="755738"/>
          </a:xfrm>
        </p:grpSpPr>
        <p:sp>
          <p:nvSpPr>
            <p:cNvPr id="8" name="任意多边形 83"/>
            <p:cNvSpPr/>
            <p:nvPr/>
          </p:nvSpPr>
          <p:spPr bwMode="auto">
            <a:xfrm rot="16377237">
              <a:off x="6641486" y="1212289"/>
              <a:ext cx="755738" cy="754214"/>
            </a:xfrm>
            <a:custGeom>
              <a:avLst/>
              <a:gdLst>
                <a:gd name="connsiteX0" fmla="*/ 0 w 1800200"/>
                <a:gd name="connsiteY0" fmla="*/ 900100 h 1800200"/>
                <a:gd name="connsiteX1" fmla="*/ 263634 w 1800200"/>
                <a:gd name="connsiteY1" fmla="*/ 263633 h 1800200"/>
                <a:gd name="connsiteX2" fmla="*/ 900101 w 1800200"/>
                <a:gd name="connsiteY2" fmla="*/ 1 h 1800200"/>
                <a:gd name="connsiteX3" fmla="*/ 1536568 w 1800200"/>
                <a:gd name="connsiteY3" fmla="*/ 263635 h 1800200"/>
                <a:gd name="connsiteX4" fmla="*/ 1800200 w 1800200"/>
                <a:gd name="connsiteY4" fmla="*/ 900102 h 1800200"/>
                <a:gd name="connsiteX5" fmla="*/ 1536567 w 1800200"/>
                <a:gd name="connsiteY5" fmla="*/ 1536569 h 1800200"/>
                <a:gd name="connsiteX6" fmla="*/ 900100 w 1800200"/>
                <a:gd name="connsiteY6" fmla="*/ 1800202 h 1800200"/>
                <a:gd name="connsiteX7" fmla="*/ 263633 w 1800200"/>
                <a:gd name="connsiteY7" fmla="*/ 1536568 h 1800200"/>
                <a:gd name="connsiteX8" fmla="*/ 0 w 1800200"/>
                <a:gd name="connsiteY8" fmla="*/ 900101 h 1800200"/>
                <a:gd name="connsiteX9" fmla="*/ 0 w 1800200"/>
                <a:gd name="connsiteY9" fmla="*/ 900100 h 180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0200" h="1800200">
                  <a:moveTo>
                    <a:pt x="0" y="900100"/>
                  </a:moveTo>
                  <a:cubicBezTo>
                    <a:pt x="0" y="661379"/>
                    <a:pt x="94832" y="432435"/>
                    <a:pt x="263634" y="263633"/>
                  </a:cubicBezTo>
                  <a:cubicBezTo>
                    <a:pt x="432436" y="94832"/>
                    <a:pt x="661380" y="0"/>
                    <a:pt x="900101" y="1"/>
                  </a:cubicBezTo>
                  <a:cubicBezTo>
                    <a:pt x="1138822" y="1"/>
                    <a:pt x="1367766" y="94833"/>
                    <a:pt x="1536568" y="263635"/>
                  </a:cubicBezTo>
                  <a:cubicBezTo>
                    <a:pt x="1705369" y="432437"/>
                    <a:pt x="1800201" y="661381"/>
                    <a:pt x="1800200" y="900102"/>
                  </a:cubicBezTo>
                  <a:cubicBezTo>
                    <a:pt x="1800200" y="1138823"/>
                    <a:pt x="1705368" y="1367767"/>
                    <a:pt x="1536567" y="1536569"/>
                  </a:cubicBezTo>
                  <a:cubicBezTo>
                    <a:pt x="1367765" y="1705371"/>
                    <a:pt x="1138821" y="1800202"/>
                    <a:pt x="900100" y="1800202"/>
                  </a:cubicBezTo>
                  <a:cubicBezTo>
                    <a:pt x="661379" y="1800202"/>
                    <a:pt x="432435" y="1705370"/>
                    <a:pt x="263633" y="1536568"/>
                  </a:cubicBezTo>
                  <a:cubicBezTo>
                    <a:pt x="94832" y="1367766"/>
                    <a:pt x="0" y="1138822"/>
                    <a:pt x="0" y="900101"/>
                  </a:cubicBezTo>
                  <a:lnTo>
                    <a:pt x="0" y="900100"/>
                  </a:lnTo>
                  <a:close/>
                </a:path>
              </a:pathLst>
            </a:custGeom>
            <a:gradFill>
              <a:gsLst>
                <a:gs pos="0">
                  <a:srgbClr val="0070C0">
                    <a:alpha val="44000"/>
                  </a:srgbClr>
                </a:gs>
                <a:gs pos="100000">
                  <a:srgbClr val="00B0F0"/>
                </a:gs>
              </a:gsLst>
              <a:lin ang="8100000" scaled="1"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kern="0">
                <a:solidFill>
                  <a:srgbClr val="FFFFFF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04855" y="1253660"/>
              <a:ext cx="1201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spc="-3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3600" b="1" spc="-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27554" y="1591933"/>
            <a:ext cx="10164188" cy="2956738"/>
            <a:chOff x="1067594" y="1277144"/>
            <a:chExt cx="7086600" cy="2061475"/>
          </a:xfrm>
        </p:grpSpPr>
        <p:sp>
          <p:nvSpPr>
            <p:cNvPr id="10" name="TextBox 9"/>
            <p:cNvSpPr txBox="1"/>
            <p:nvPr/>
          </p:nvSpPr>
          <p:spPr>
            <a:xfrm>
              <a:off x="1499218" y="1277144"/>
              <a:ext cx="2844976" cy="305778"/>
            </a:xfrm>
            <a:prstGeom prst="rect">
              <a:avLst/>
            </a:prstGeom>
            <a:noFill/>
          </p:spPr>
          <p:txBody>
            <a:bodyPr lIns="68571" tIns="34285" rIns="68571" bIns="34285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24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关于</a:t>
              </a:r>
              <a:r>
                <a:rPr lang="zh-CN" altLang="en-US" sz="2400" b="1" kern="0" dirty="0">
                  <a:solidFill>
                    <a:schemeClr val="bg1">
                      <a:lumMod val="50000"/>
                    </a:schemeClr>
                  </a:solidFill>
                  <a:latin typeface="微软雅黑"/>
                  <a:ea typeface="微软雅黑"/>
                </a:rPr>
                <a:t>背景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499218" y="2535154"/>
              <a:ext cx="2844976" cy="305778"/>
            </a:xfrm>
            <a:prstGeom prst="rect">
              <a:avLst/>
            </a:prstGeom>
            <a:noFill/>
          </p:spPr>
          <p:txBody>
            <a:bodyPr lIns="68571" tIns="34285" rIns="68571" bIns="34285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24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关于颜色</a:t>
              </a:r>
              <a:endPara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89486" y="2947007"/>
              <a:ext cx="6664708" cy="391612"/>
            </a:xfrm>
            <a:prstGeom prst="rect">
              <a:avLst/>
            </a:prstGeom>
            <a:noFill/>
          </p:spPr>
          <p:txBody>
            <a:bodyPr wrap="square" lIns="68571" tIns="34285" rIns="68571" bIns="34285">
              <a:spAutoFit/>
            </a:bodyPr>
            <a:lstStyle>
              <a:defPPr>
                <a:defRPr lang="zh-CN"/>
              </a:defPPr>
              <a:lvl1pPr>
                <a:buFont typeface="Arial" pitchFamily="34" charset="0"/>
                <a:buNone/>
                <a:defRPr>
                  <a:solidFill>
                    <a:srgbClr val="333333"/>
                  </a:solidFill>
                  <a:latin typeface="微软雅黑"/>
                  <a:ea typeface="微软雅黑"/>
                </a:defRPr>
              </a:lvl1pPr>
            </a:lstStyle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lang="zh-CN" altLang="en-US" sz="1600" kern="0" dirty="0" smtClean="0">
                  <a:solidFill>
                    <a:schemeClr val="bg1">
                      <a:lumMod val="50000"/>
                    </a:schemeClr>
                  </a:solidFill>
                </a:rPr>
                <a:t>字体主要以黑白为主交替出现，鼠标移入的背景颜色</a:t>
              </a:r>
              <a:r>
                <a:rPr lang="zh-CN" altLang="en-US" sz="1600" kern="0" dirty="0">
                  <a:solidFill>
                    <a:schemeClr val="bg1">
                      <a:lumMod val="50000"/>
                    </a:schemeClr>
                  </a:solidFill>
                </a:rPr>
                <a:t>为</a:t>
              </a:r>
              <a:r>
                <a:rPr lang="zh-CN" altLang="en-US" sz="1600" kern="0" dirty="0" smtClean="0">
                  <a:solidFill>
                    <a:schemeClr val="bg1">
                      <a:lumMod val="50000"/>
                    </a:schemeClr>
                  </a:solidFill>
                </a:rPr>
                <a:t>青色，聊天文本消息以浅蓝色为背景，按钮主要是青色和蓝色</a:t>
              </a: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5" name="椭圆 14"/>
            <p:cNvSpPr/>
            <p:nvPr/>
          </p:nvSpPr>
          <p:spPr bwMode="auto">
            <a:xfrm>
              <a:off x="1067594" y="1356185"/>
              <a:ext cx="377960" cy="378159"/>
            </a:xfrm>
            <a:prstGeom prst="ellipse">
              <a:avLst/>
            </a:prstGeom>
            <a:solidFill>
              <a:srgbClr val="00B0F0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68571" tIns="34285" rIns="68571" bIns="34285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7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</a:rPr>
                <a:t>1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1067594" y="2572544"/>
              <a:ext cx="377960" cy="378159"/>
            </a:xfrm>
            <a:prstGeom prst="ellipse">
              <a:avLst/>
            </a:prstGeom>
            <a:solidFill>
              <a:srgbClr val="FE978C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68571" tIns="34285" rIns="68571" bIns="34285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7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</a:rPr>
                <a:t>2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489485" y="1818081"/>
              <a:ext cx="6664707" cy="219943"/>
            </a:xfrm>
            <a:prstGeom prst="rect">
              <a:avLst/>
            </a:prstGeom>
            <a:noFill/>
          </p:spPr>
          <p:txBody>
            <a:bodyPr wrap="square" lIns="68571" tIns="34285" rIns="68571" bIns="34285">
              <a:spAutoFit/>
            </a:bodyPr>
            <a:lstStyle>
              <a:defPPr>
                <a:defRPr lang="en-US"/>
              </a:defPPr>
              <a:lvl1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 kumimoji="0" sz="1400" b="0" i="0" u="none" strike="noStrike" kern="0" cap="none" spc="0" normalizeH="0" baseline="0">
                  <a:ln>
                    <a:noFill/>
                  </a:ln>
                  <a:solidFill>
                    <a:srgbClr val="484849">
                      <a:lumMod val="50000"/>
                    </a:srgbClr>
                  </a:solidFill>
                  <a:effectLst/>
                  <a:uLnTx/>
                  <a:uFillTx/>
                  <a:latin typeface="微软雅黑"/>
                  <a:ea typeface="微软雅黑"/>
                </a:defRPr>
              </a:lvl1pPr>
            </a:lstStyle>
            <a:p>
              <a:r>
                <a:rPr lang="zh-CN" altLang="en-US" sz="1600" dirty="0" smtClean="0">
                  <a:solidFill>
                    <a:schemeClr val="bg1">
                      <a:lumMod val="50000"/>
                    </a:schemeClr>
                  </a:solidFill>
                </a:rPr>
                <a:t>整个页面以蓝色大海为背景，浅白色主题，风格简约，结构清晰，页面明了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 flipV="1">
              <a:off x="2896394" y="1429544"/>
              <a:ext cx="5081340" cy="109222"/>
              <a:chOff x="254044" y="-1008856"/>
              <a:chExt cx="7290550" cy="15670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5715794" y="-1008856"/>
                <a:ext cx="1828800" cy="15670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254044" y="-1008856"/>
                <a:ext cx="1828800" cy="15670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2058194" y="-1008856"/>
                <a:ext cx="1828800" cy="15670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3886994" y="-1008856"/>
                <a:ext cx="1828800" cy="15670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 flipV="1">
              <a:off x="2896394" y="2737644"/>
              <a:ext cx="5081340" cy="109222"/>
              <a:chOff x="254044" y="-1008856"/>
              <a:chExt cx="7290550" cy="15670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5715794" y="-1008856"/>
                <a:ext cx="1828800" cy="156708"/>
              </a:xfrm>
              <a:prstGeom prst="rect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54044" y="-1008856"/>
                <a:ext cx="1828800" cy="156708"/>
              </a:xfrm>
              <a:prstGeom prst="rect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2058194" y="-1008856"/>
                <a:ext cx="1828800" cy="156708"/>
              </a:xfrm>
              <a:prstGeom prst="rect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3886994" y="-1008856"/>
                <a:ext cx="1828800" cy="156708"/>
              </a:xfrm>
              <a:prstGeom prst="rect">
                <a:avLst/>
              </a:prstGeom>
              <a:solidFill>
                <a:srgbClr val="FE97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628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28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9_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1885</TotalTime>
  <Words>551</Words>
  <Application>Microsoft Office PowerPoint</Application>
  <PresentationFormat>自定义</PresentationFormat>
  <Paragraphs>145</Paragraphs>
  <Slides>20</Slides>
  <Notes>20</Notes>
  <HiddenSlides>0</HiddenSlides>
  <MMClips>0</MMClips>
  <ScaleCrop>false</ScaleCrop>
  <HeadingPairs>
    <vt:vector size="4" baseType="variant">
      <vt:variant>
        <vt:lpstr>主题</vt:lpstr>
      </vt:variant>
      <vt:variant>
        <vt:i4>10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9_Office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Administrator</cp:lastModifiedBy>
  <cp:revision>927</cp:revision>
  <dcterms:created xsi:type="dcterms:W3CDTF">2015-12-01T09:06:39Z</dcterms:created>
  <dcterms:modified xsi:type="dcterms:W3CDTF">2018-09-14T00:03:19Z</dcterms:modified>
</cp:coreProperties>
</file>

<file path=docProps/thumbnail.jpeg>
</file>